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Montserrat"/>
      <p:regular r:id="rId42"/>
      <p:bold r:id="rId43"/>
      <p:italic r:id="rId44"/>
      <p:boldItalic r:id="rId45"/>
    </p:embeddedFont>
    <p:embeddedFont>
      <p:font typeface="La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C9EB7AA-30CD-4E25-BD3C-96257C733ABB}">
  <a:tblStyle styleId="{3C9EB7AA-30CD-4E25-BD3C-96257C733AB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Montserrat-regular.fntdata"/><Relationship Id="rId41" Type="http://schemas.openxmlformats.org/officeDocument/2006/relationships/slide" Target="slides/slide36.xml"/><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Lato-regular.fntdata"/><Relationship Id="rId45"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2a18e783de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a18e783de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2a584a84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a584a84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2d0f5ddb8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d0f5ddb8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Google Shape;903;g2d0f5ddb80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d0f5ddb80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4" name="Shape 1234"/>
        <p:cNvGrpSpPr/>
        <p:nvPr/>
      </p:nvGrpSpPr>
      <p:grpSpPr>
        <a:xfrm>
          <a:off x="0" y="0"/>
          <a:ext cx="0" cy="0"/>
          <a:chOff x="0" y="0"/>
          <a:chExt cx="0" cy="0"/>
        </a:xfrm>
      </p:grpSpPr>
      <p:sp>
        <p:nvSpPr>
          <p:cNvPr id="1235" name="Google Shape;1235;g2d0f5ddb80_0_1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2d0f5ddb80_0_1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5" name="Shape 1575"/>
        <p:cNvGrpSpPr/>
        <p:nvPr/>
      </p:nvGrpSpPr>
      <p:grpSpPr>
        <a:xfrm>
          <a:off x="0" y="0"/>
          <a:ext cx="0" cy="0"/>
          <a:chOff x="0" y="0"/>
          <a:chExt cx="0" cy="0"/>
        </a:xfrm>
      </p:grpSpPr>
      <p:sp>
        <p:nvSpPr>
          <p:cNvPr id="1576" name="Google Shape;1576;g2d0f5ddb80_0_1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2d0f5ddb80_0_1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5" name="Shape 1915"/>
        <p:cNvGrpSpPr/>
        <p:nvPr/>
      </p:nvGrpSpPr>
      <p:grpSpPr>
        <a:xfrm>
          <a:off x="0" y="0"/>
          <a:ext cx="0" cy="0"/>
          <a:chOff x="0" y="0"/>
          <a:chExt cx="0" cy="0"/>
        </a:xfrm>
      </p:grpSpPr>
      <p:sp>
        <p:nvSpPr>
          <p:cNvPr id="1916" name="Google Shape;1916;g2d0f5ddb80_0_2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2d0f5ddb80_0_2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3" name="Shape 2243"/>
        <p:cNvGrpSpPr/>
        <p:nvPr/>
      </p:nvGrpSpPr>
      <p:grpSpPr>
        <a:xfrm>
          <a:off x="0" y="0"/>
          <a:ext cx="0" cy="0"/>
          <a:chOff x="0" y="0"/>
          <a:chExt cx="0" cy="0"/>
        </a:xfrm>
      </p:grpSpPr>
      <p:sp>
        <p:nvSpPr>
          <p:cNvPr id="2244" name="Google Shape;2244;g2d0f5ddb80_0_2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5" name="Google Shape;2245;g2d0f5ddb80_0_2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5" name="Shape 2575"/>
        <p:cNvGrpSpPr/>
        <p:nvPr/>
      </p:nvGrpSpPr>
      <p:grpSpPr>
        <a:xfrm>
          <a:off x="0" y="0"/>
          <a:ext cx="0" cy="0"/>
          <a:chOff x="0" y="0"/>
          <a:chExt cx="0" cy="0"/>
        </a:xfrm>
      </p:grpSpPr>
      <p:sp>
        <p:nvSpPr>
          <p:cNvPr id="2576" name="Google Shape;2576;g2d0f5ddb80_0_2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7" name="Google Shape;2577;g2d0f5ddb80_0_2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7" name="Shape 2907"/>
        <p:cNvGrpSpPr/>
        <p:nvPr/>
      </p:nvGrpSpPr>
      <p:grpSpPr>
        <a:xfrm>
          <a:off x="0" y="0"/>
          <a:ext cx="0" cy="0"/>
          <a:chOff x="0" y="0"/>
          <a:chExt cx="0" cy="0"/>
        </a:xfrm>
      </p:grpSpPr>
      <p:sp>
        <p:nvSpPr>
          <p:cNvPr id="2908" name="Google Shape;2908;g2d0f5ddb80_0_3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9" name="Google Shape;2909;g2d0f5ddb80_0_3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9" name="Shape 3239"/>
        <p:cNvGrpSpPr/>
        <p:nvPr/>
      </p:nvGrpSpPr>
      <p:grpSpPr>
        <a:xfrm>
          <a:off x="0" y="0"/>
          <a:ext cx="0" cy="0"/>
          <a:chOff x="0" y="0"/>
          <a:chExt cx="0" cy="0"/>
        </a:xfrm>
      </p:grpSpPr>
      <p:sp>
        <p:nvSpPr>
          <p:cNvPr id="3240" name="Google Shape;3240;g2d0f5ddb80_0_3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1" name="Google Shape;3241;g2d0f5ddb80_0_3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8" name="Shape 3258"/>
        <p:cNvGrpSpPr/>
        <p:nvPr/>
      </p:nvGrpSpPr>
      <p:grpSpPr>
        <a:xfrm>
          <a:off x="0" y="0"/>
          <a:ext cx="0" cy="0"/>
          <a:chOff x="0" y="0"/>
          <a:chExt cx="0" cy="0"/>
        </a:xfrm>
      </p:grpSpPr>
      <p:sp>
        <p:nvSpPr>
          <p:cNvPr id="3259" name="Google Shape;3259;g2d0f5ddb80_0_4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0" name="Google Shape;3260;g2d0f5ddb80_0_4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6" name="Shape 3276"/>
        <p:cNvGrpSpPr/>
        <p:nvPr/>
      </p:nvGrpSpPr>
      <p:grpSpPr>
        <a:xfrm>
          <a:off x="0" y="0"/>
          <a:ext cx="0" cy="0"/>
          <a:chOff x="0" y="0"/>
          <a:chExt cx="0" cy="0"/>
        </a:xfrm>
      </p:grpSpPr>
      <p:sp>
        <p:nvSpPr>
          <p:cNvPr id="3277" name="Google Shape;3277;g2d0f5ddb80_0_3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8" name="Google Shape;3278;g2d0f5ddb80_0_3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5" name="Shape 3615"/>
        <p:cNvGrpSpPr/>
        <p:nvPr/>
      </p:nvGrpSpPr>
      <p:grpSpPr>
        <a:xfrm>
          <a:off x="0" y="0"/>
          <a:ext cx="0" cy="0"/>
          <a:chOff x="0" y="0"/>
          <a:chExt cx="0" cy="0"/>
        </a:xfrm>
      </p:grpSpPr>
      <p:sp>
        <p:nvSpPr>
          <p:cNvPr id="3616" name="Google Shape;3616;g2d0f5ddb80_0_4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7" name="Google Shape;3617;g2d0f5ddb80_0_4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4" name="Shape 3954"/>
        <p:cNvGrpSpPr/>
        <p:nvPr/>
      </p:nvGrpSpPr>
      <p:grpSpPr>
        <a:xfrm>
          <a:off x="0" y="0"/>
          <a:ext cx="0" cy="0"/>
          <a:chOff x="0" y="0"/>
          <a:chExt cx="0" cy="0"/>
        </a:xfrm>
      </p:grpSpPr>
      <p:sp>
        <p:nvSpPr>
          <p:cNvPr id="3955" name="Google Shape;3955;g38261b60a8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6" name="Google Shape;3956;g38261b60a8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400">
                <a:latin typeface="Lato"/>
                <a:ea typeface="Lato"/>
                <a:cs typeface="Lato"/>
                <a:sym typeface="Lato"/>
              </a:rPr>
              <a:t>In reality from start to finish, each one of the neurons is initially assigned to a random number between 0 and 1.  Each connection line represents a weight between 0 and 1 which is multiplied by the previous neuron’s activation value.   A random output will get the highest number.  If it is wrong all of the weights and biases going back get adjusted.  With more and more misclassified numbers and adjustments the neural network eventually learns.   </a:t>
            </a:r>
            <a:r>
              <a:rPr lang="en" sz="1800">
                <a:latin typeface="Lato"/>
                <a:ea typeface="Lato"/>
                <a:cs typeface="Lato"/>
                <a:sym typeface="Lato"/>
              </a:rPr>
              <a: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3" name="Shape 4293"/>
        <p:cNvGrpSpPr/>
        <p:nvPr/>
      </p:nvGrpSpPr>
      <p:grpSpPr>
        <a:xfrm>
          <a:off x="0" y="0"/>
          <a:ext cx="0" cy="0"/>
          <a:chOff x="0" y="0"/>
          <a:chExt cx="0" cy="0"/>
        </a:xfrm>
      </p:grpSpPr>
      <p:sp>
        <p:nvSpPr>
          <p:cNvPr id="4294" name="Google Shape;4294;g38261b60a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5" name="Google Shape;4295;g38261b60a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1" name="Shape 4621"/>
        <p:cNvGrpSpPr/>
        <p:nvPr/>
      </p:nvGrpSpPr>
      <p:grpSpPr>
        <a:xfrm>
          <a:off x="0" y="0"/>
          <a:ext cx="0" cy="0"/>
          <a:chOff x="0" y="0"/>
          <a:chExt cx="0" cy="0"/>
        </a:xfrm>
      </p:grpSpPr>
      <p:sp>
        <p:nvSpPr>
          <p:cNvPr id="4622" name="Google Shape;4622;g38261b60a8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3" name="Google Shape;4623;g38261b60a8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9" name="Shape 4949"/>
        <p:cNvGrpSpPr/>
        <p:nvPr/>
      </p:nvGrpSpPr>
      <p:grpSpPr>
        <a:xfrm>
          <a:off x="0" y="0"/>
          <a:ext cx="0" cy="0"/>
          <a:chOff x="0" y="0"/>
          <a:chExt cx="0" cy="0"/>
        </a:xfrm>
      </p:grpSpPr>
      <p:sp>
        <p:nvSpPr>
          <p:cNvPr id="4950" name="Google Shape;4950;g38261b60a8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1" name="Google Shape;4951;g38261b60a8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6" name="Shape 4956"/>
        <p:cNvGrpSpPr/>
        <p:nvPr/>
      </p:nvGrpSpPr>
      <p:grpSpPr>
        <a:xfrm>
          <a:off x="0" y="0"/>
          <a:ext cx="0" cy="0"/>
          <a:chOff x="0" y="0"/>
          <a:chExt cx="0" cy="0"/>
        </a:xfrm>
      </p:grpSpPr>
      <p:sp>
        <p:nvSpPr>
          <p:cNvPr id="4957" name="Google Shape;4957;g38261b60a8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8" name="Google Shape;4958;g38261b60a8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2" name="Shape 4962"/>
        <p:cNvGrpSpPr/>
        <p:nvPr/>
      </p:nvGrpSpPr>
      <p:grpSpPr>
        <a:xfrm>
          <a:off x="0" y="0"/>
          <a:ext cx="0" cy="0"/>
          <a:chOff x="0" y="0"/>
          <a:chExt cx="0" cy="0"/>
        </a:xfrm>
      </p:grpSpPr>
      <p:sp>
        <p:nvSpPr>
          <p:cNvPr id="4963" name="Google Shape;4963;g38261b60a8_0_1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4" name="Google Shape;4964;g38261b60a8_0_1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2a18e783d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a18e783d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8" name="Shape 4968"/>
        <p:cNvGrpSpPr/>
        <p:nvPr/>
      </p:nvGrpSpPr>
      <p:grpSpPr>
        <a:xfrm>
          <a:off x="0" y="0"/>
          <a:ext cx="0" cy="0"/>
          <a:chOff x="0" y="0"/>
          <a:chExt cx="0" cy="0"/>
        </a:xfrm>
      </p:grpSpPr>
      <p:sp>
        <p:nvSpPr>
          <p:cNvPr id="4969" name="Google Shape;4969;g38261b60a8_0_1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0" name="Google Shape;4970;g38261b60a8_0_1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4" name="Shape 4974"/>
        <p:cNvGrpSpPr/>
        <p:nvPr/>
      </p:nvGrpSpPr>
      <p:grpSpPr>
        <a:xfrm>
          <a:off x="0" y="0"/>
          <a:ext cx="0" cy="0"/>
          <a:chOff x="0" y="0"/>
          <a:chExt cx="0" cy="0"/>
        </a:xfrm>
      </p:grpSpPr>
      <p:sp>
        <p:nvSpPr>
          <p:cNvPr id="4975" name="Google Shape;4975;g38261b60a8_0_1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6" name="Google Shape;4976;g38261b60a8_0_1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1" name="Shape 4981"/>
        <p:cNvGrpSpPr/>
        <p:nvPr/>
      </p:nvGrpSpPr>
      <p:grpSpPr>
        <a:xfrm>
          <a:off x="0" y="0"/>
          <a:ext cx="0" cy="0"/>
          <a:chOff x="0" y="0"/>
          <a:chExt cx="0" cy="0"/>
        </a:xfrm>
      </p:grpSpPr>
      <p:sp>
        <p:nvSpPr>
          <p:cNvPr id="4982" name="Google Shape;4982;g389b1831e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3" name="Google Shape;4983;g389b1831e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7" name="Shape 4987"/>
        <p:cNvGrpSpPr/>
        <p:nvPr/>
      </p:nvGrpSpPr>
      <p:grpSpPr>
        <a:xfrm>
          <a:off x="0" y="0"/>
          <a:ext cx="0" cy="0"/>
          <a:chOff x="0" y="0"/>
          <a:chExt cx="0" cy="0"/>
        </a:xfrm>
      </p:grpSpPr>
      <p:sp>
        <p:nvSpPr>
          <p:cNvPr id="4988" name="Google Shape;4988;g38261b60a8_0_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9" name="Google Shape;4989;g38261b60a8_0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4" name="Shape 4994"/>
        <p:cNvGrpSpPr/>
        <p:nvPr/>
      </p:nvGrpSpPr>
      <p:grpSpPr>
        <a:xfrm>
          <a:off x="0" y="0"/>
          <a:ext cx="0" cy="0"/>
          <a:chOff x="0" y="0"/>
          <a:chExt cx="0" cy="0"/>
        </a:xfrm>
      </p:grpSpPr>
      <p:sp>
        <p:nvSpPr>
          <p:cNvPr id="4995" name="Google Shape;4995;g38261b60a8_0_1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6" name="Google Shape;4996;g38261b60a8_0_1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1" name="Shape 5001"/>
        <p:cNvGrpSpPr/>
        <p:nvPr/>
      </p:nvGrpSpPr>
      <p:grpSpPr>
        <a:xfrm>
          <a:off x="0" y="0"/>
          <a:ext cx="0" cy="0"/>
          <a:chOff x="0" y="0"/>
          <a:chExt cx="0" cy="0"/>
        </a:xfrm>
      </p:grpSpPr>
      <p:sp>
        <p:nvSpPr>
          <p:cNvPr id="5002" name="Google Shape;5002;g388853db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3" name="Google Shape;5003;g388853db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8" name="Shape 5008"/>
        <p:cNvGrpSpPr/>
        <p:nvPr/>
      </p:nvGrpSpPr>
      <p:grpSpPr>
        <a:xfrm>
          <a:off x="0" y="0"/>
          <a:ext cx="0" cy="0"/>
          <a:chOff x="0" y="0"/>
          <a:chExt cx="0" cy="0"/>
        </a:xfrm>
      </p:grpSpPr>
      <p:sp>
        <p:nvSpPr>
          <p:cNvPr id="5009" name="Google Shape;5009;g38261b60a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0" name="Google Shape;5010;g38261b60a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2a18e783d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a18e783d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2a18e783de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a18e783de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2d0f5ddb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d0f5ddb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2d0f5ddb8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d0f5ddb8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2a18e783de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a18e783de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2a18e783de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a18e783de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9.jpg"/><Relationship Id="rId4" Type="http://schemas.openxmlformats.org/officeDocument/2006/relationships/hyperlink" Target="http://www.youtube.com/watch?v=u9UUWqVquXo" TargetMode="External"/><Relationship Id="rId5" Type="http://schemas.openxmlformats.org/officeDocument/2006/relationships/image" Target="../media/image1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hyperlink" Target="http://www.youtube.com/watch?v=ZtP3gl_2kBM" TargetMode="External"/><Relationship Id="rId5" Type="http://schemas.openxmlformats.org/officeDocument/2006/relationships/image" Target="../media/image1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hyperlink" Target="http://www.youtube.com/watch?v=2xATEwcRpy8" TargetMode="External"/><Relationship Id="rId4" Type="http://schemas.openxmlformats.org/officeDocument/2006/relationships/image" Target="../media/image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hyperlink" Target="http://www.youtube.com/watch?v=vppFvq2quQ0" TargetMode="External"/><Relationship Id="rId4" Type="http://schemas.openxmlformats.org/officeDocument/2006/relationships/image" Target="../media/image13.jpg"/><Relationship Id="rId5" Type="http://schemas.openxmlformats.org/officeDocument/2006/relationships/hyperlink" Target="http://www.youtube.com/watch?v=tXlM99xPQC8" TargetMode="External"/><Relationship Id="rId6" Type="http://schemas.openxmlformats.org/officeDocument/2006/relationships/image" Target="../media/image1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1.gif"/><Relationship Id="rId4" Type="http://schemas.openxmlformats.org/officeDocument/2006/relationships/image" Target="../media/image16.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South Fayette Pilot</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228" name="Shape 228"/>
        <p:cNvGrpSpPr/>
        <p:nvPr/>
      </p:nvGrpSpPr>
      <p:grpSpPr>
        <a:xfrm>
          <a:off x="0" y="0"/>
          <a:ext cx="0" cy="0"/>
          <a:chOff x="0" y="0"/>
          <a:chExt cx="0" cy="0"/>
        </a:xfrm>
      </p:grpSpPr>
      <p:sp>
        <p:nvSpPr>
          <p:cNvPr id="229" name="Google Shape;229;p22"/>
          <p:cNvSpPr txBox="1"/>
          <p:nvPr>
            <p:ph idx="4294967295" type="title"/>
          </p:nvPr>
        </p:nvSpPr>
        <p:spPr>
          <a:xfrm>
            <a:off x="275450" y="118550"/>
            <a:ext cx="81573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500">
                <a:solidFill>
                  <a:srgbClr val="000000"/>
                </a:solidFill>
                <a:latin typeface="Lato"/>
                <a:ea typeface="Lato"/>
                <a:cs typeface="Lato"/>
                <a:sym typeface="Lato"/>
              </a:rPr>
              <a:t>The hope is that you will understand the structure and the reason why they work.     </a:t>
            </a:r>
            <a:endParaRPr sz="2500">
              <a:solidFill>
                <a:srgbClr val="000000"/>
              </a:solidFill>
              <a:latin typeface="Lato"/>
              <a:ea typeface="Lato"/>
              <a:cs typeface="Lato"/>
              <a:sym typeface="Lato"/>
            </a:endParaRPr>
          </a:p>
        </p:txBody>
      </p:sp>
      <p:pic>
        <p:nvPicPr>
          <p:cNvPr id="230" name="Google Shape;230;p22"/>
          <p:cNvPicPr preferRelativeResize="0"/>
          <p:nvPr/>
        </p:nvPicPr>
        <p:blipFill>
          <a:blip r:embed="rId3">
            <a:alphaModFix/>
          </a:blip>
          <a:stretch>
            <a:fillRect/>
          </a:stretch>
        </p:blipFill>
        <p:spPr>
          <a:xfrm>
            <a:off x="326000" y="2065874"/>
            <a:ext cx="1909225" cy="1909225"/>
          </a:xfrm>
          <a:prstGeom prst="rect">
            <a:avLst/>
          </a:prstGeom>
          <a:noFill/>
          <a:ln>
            <a:noFill/>
          </a:ln>
        </p:spPr>
      </p:pic>
      <p:sp>
        <p:nvSpPr>
          <p:cNvPr id="231" name="Google Shape;231;p22"/>
          <p:cNvSpPr/>
          <p:nvPr/>
        </p:nvSpPr>
        <p:spPr>
          <a:xfrm>
            <a:off x="2353725" y="2065888"/>
            <a:ext cx="186300" cy="19092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p:nvPr/>
        </p:nvSpPr>
        <p:spPr>
          <a:xfrm rot="-5400000">
            <a:off x="1139150" y="797663"/>
            <a:ext cx="282900" cy="20103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txBox="1"/>
          <p:nvPr/>
        </p:nvSpPr>
        <p:spPr>
          <a:xfrm>
            <a:off x="630813" y="1256850"/>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234" name="Google Shape;234;p22"/>
          <p:cNvSpPr txBox="1"/>
          <p:nvPr/>
        </p:nvSpPr>
        <p:spPr>
          <a:xfrm>
            <a:off x="2658525" y="2559650"/>
            <a:ext cx="750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28</a:t>
            </a:r>
            <a:endParaRPr/>
          </a:p>
        </p:txBody>
      </p:sp>
      <p:pic>
        <p:nvPicPr>
          <p:cNvPr id="235" name="Google Shape;235;p22"/>
          <p:cNvPicPr preferRelativeResize="0"/>
          <p:nvPr/>
        </p:nvPicPr>
        <p:blipFill>
          <a:blip r:embed="rId4">
            <a:alphaModFix/>
          </a:blip>
          <a:stretch>
            <a:fillRect/>
          </a:stretch>
        </p:blipFill>
        <p:spPr>
          <a:xfrm>
            <a:off x="3268125" y="678175"/>
            <a:ext cx="5164675" cy="4299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239" name="Shape 239"/>
        <p:cNvGrpSpPr/>
        <p:nvPr/>
      </p:nvGrpSpPr>
      <p:grpSpPr>
        <a:xfrm>
          <a:off x="0" y="0"/>
          <a:ext cx="0" cy="0"/>
          <a:chOff x="0" y="0"/>
          <a:chExt cx="0" cy="0"/>
        </a:xfrm>
      </p:grpSpPr>
      <p:sp>
        <p:nvSpPr>
          <p:cNvPr id="240" name="Google Shape;240;p23"/>
          <p:cNvSpPr txBox="1"/>
          <p:nvPr>
            <p:ph idx="4294967295" type="title"/>
          </p:nvPr>
        </p:nvSpPr>
        <p:spPr>
          <a:xfrm>
            <a:off x="275450" y="118550"/>
            <a:ext cx="8157300" cy="108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500">
                <a:solidFill>
                  <a:srgbClr val="000000"/>
                </a:solidFill>
                <a:latin typeface="Lato"/>
                <a:ea typeface="Lato"/>
                <a:cs typeface="Lato"/>
                <a:sym typeface="Lato"/>
              </a:rPr>
              <a:t>On a broad level, neural networks are composed of layers of neurons and draw influence by way the brain works.      </a:t>
            </a:r>
            <a:endParaRPr sz="2500">
              <a:solidFill>
                <a:srgbClr val="000000"/>
              </a:solidFill>
              <a:latin typeface="Lato"/>
              <a:ea typeface="Lato"/>
              <a:cs typeface="Lato"/>
              <a:sym typeface="Lato"/>
            </a:endParaRPr>
          </a:p>
        </p:txBody>
      </p:sp>
      <p:pic>
        <p:nvPicPr>
          <p:cNvPr id="241" name="Google Shape;241;p23"/>
          <p:cNvPicPr preferRelativeResize="0"/>
          <p:nvPr/>
        </p:nvPicPr>
        <p:blipFill>
          <a:blip r:embed="rId3">
            <a:alphaModFix/>
          </a:blip>
          <a:stretch>
            <a:fillRect/>
          </a:stretch>
        </p:blipFill>
        <p:spPr>
          <a:xfrm>
            <a:off x="326000" y="2065874"/>
            <a:ext cx="1909225" cy="1909225"/>
          </a:xfrm>
          <a:prstGeom prst="rect">
            <a:avLst/>
          </a:prstGeom>
          <a:noFill/>
          <a:ln>
            <a:noFill/>
          </a:ln>
        </p:spPr>
      </p:pic>
      <p:sp>
        <p:nvSpPr>
          <p:cNvPr id="242" name="Google Shape;242;p23"/>
          <p:cNvSpPr/>
          <p:nvPr/>
        </p:nvSpPr>
        <p:spPr>
          <a:xfrm>
            <a:off x="2353725" y="2065888"/>
            <a:ext cx="186300" cy="19092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rot="-5400000">
            <a:off x="1139150" y="797663"/>
            <a:ext cx="282900" cy="20103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txBox="1"/>
          <p:nvPr/>
        </p:nvSpPr>
        <p:spPr>
          <a:xfrm>
            <a:off x="630813" y="1256850"/>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245" name="Google Shape;245;p23"/>
          <p:cNvSpPr txBox="1"/>
          <p:nvPr/>
        </p:nvSpPr>
        <p:spPr>
          <a:xfrm>
            <a:off x="2658525" y="2559650"/>
            <a:ext cx="750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28</a:t>
            </a:r>
            <a:endParaRPr/>
          </a:p>
        </p:txBody>
      </p:sp>
      <p:sp>
        <p:nvSpPr>
          <p:cNvPr id="246" name="Google Shape;246;p23"/>
          <p:cNvSpPr/>
          <p:nvPr/>
        </p:nvSpPr>
        <p:spPr>
          <a:xfrm>
            <a:off x="3420525" y="14224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a:off x="3420525" y="48342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a:off x="3420525" y="171873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a:off x="3420525" y="201506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3420525" y="23113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3420525" y="26077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3420525" y="29548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3420525" y="33168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3420525" y="36789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a:off x="3420525" y="40640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3420525" y="44873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4986375" y="30979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a:off x="4030125" y="21366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a:off x="4030125" y="18268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a:off x="4030125" y="24464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a:off x="4030125" y="27932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4030125" y="314013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a:off x="4030125" y="35545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a:off x="4030125" y="39014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4030125" y="42482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a:off x="4030125" y="45951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a:off x="4563075" y="21366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a:off x="4563075" y="18268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4563075" y="24464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4563075" y="27932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a:off x="4563075" y="314013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4563075" y="35545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4563075" y="39014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4563075" y="42482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a:off x="4563075" y="45951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 name="Google Shape;276;p23"/>
          <p:cNvCxnSpPr/>
          <p:nvPr/>
        </p:nvCxnSpPr>
        <p:spPr>
          <a:xfrm>
            <a:off x="3606825" y="1587100"/>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277" name="Google Shape;277;p23"/>
          <p:cNvCxnSpPr/>
          <p:nvPr/>
        </p:nvCxnSpPr>
        <p:spPr>
          <a:xfrm>
            <a:off x="3584325" y="1550550"/>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278" name="Google Shape;278;p23"/>
          <p:cNvCxnSpPr/>
          <p:nvPr/>
        </p:nvCxnSpPr>
        <p:spPr>
          <a:xfrm>
            <a:off x="3609750" y="1620050"/>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279" name="Google Shape;279;p23"/>
          <p:cNvCxnSpPr/>
          <p:nvPr/>
        </p:nvCxnSpPr>
        <p:spPr>
          <a:xfrm>
            <a:off x="3598875" y="1620050"/>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280" name="Google Shape;280;p23"/>
          <p:cNvCxnSpPr/>
          <p:nvPr/>
        </p:nvCxnSpPr>
        <p:spPr>
          <a:xfrm>
            <a:off x="3609750" y="1630925"/>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281" name="Google Shape;281;p23"/>
          <p:cNvCxnSpPr>
            <a:endCxn id="263" idx="2"/>
          </p:cNvCxnSpPr>
          <p:nvPr/>
        </p:nvCxnSpPr>
        <p:spPr>
          <a:xfrm>
            <a:off x="3598725" y="1630800"/>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282" name="Google Shape;282;p23"/>
          <p:cNvCxnSpPr>
            <a:endCxn id="264" idx="2"/>
          </p:cNvCxnSpPr>
          <p:nvPr/>
        </p:nvCxnSpPr>
        <p:spPr>
          <a:xfrm>
            <a:off x="3598725" y="1620050"/>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283" name="Google Shape;283;p23"/>
          <p:cNvCxnSpPr>
            <a:endCxn id="265" idx="1"/>
          </p:cNvCxnSpPr>
          <p:nvPr/>
        </p:nvCxnSpPr>
        <p:spPr>
          <a:xfrm>
            <a:off x="3599008" y="1620165"/>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284" name="Google Shape;284;p23"/>
          <p:cNvCxnSpPr>
            <a:endCxn id="266" idx="2"/>
          </p:cNvCxnSpPr>
          <p:nvPr/>
        </p:nvCxnSpPr>
        <p:spPr>
          <a:xfrm>
            <a:off x="3598725" y="1630950"/>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285" name="Google Shape;285;p23"/>
          <p:cNvCxnSpPr/>
          <p:nvPr/>
        </p:nvCxnSpPr>
        <p:spPr>
          <a:xfrm>
            <a:off x="3620625" y="1870125"/>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286" name="Google Shape;286;p23"/>
          <p:cNvCxnSpPr/>
          <p:nvPr/>
        </p:nvCxnSpPr>
        <p:spPr>
          <a:xfrm>
            <a:off x="3620625" y="1913600"/>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287" name="Google Shape;287;p23"/>
          <p:cNvCxnSpPr/>
          <p:nvPr/>
        </p:nvCxnSpPr>
        <p:spPr>
          <a:xfrm>
            <a:off x="3609750" y="1891850"/>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288" name="Google Shape;288;p23"/>
          <p:cNvCxnSpPr/>
          <p:nvPr/>
        </p:nvCxnSpPr>
        <p:spPr>
          <a:xfrm>
            <a:off x="3642375" y="1924475"/>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289" name="Google Shape;289;p23"/>
          <p:cNvCxnSpPr/>
          <p:nvPr/>
        </p:nvCxnSpPr>
        <p:spPr>
          <a:xfrm>
            <a:off x="3631500" y="1902725"/>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290" name="Google Shape;290;p23"/>
          <p:cNvCxnSpPr>
            <a:endCxn id="263" idx="1"/>
          </p:cNvCxnSpPr>
          <p:nvPr/>
        </p:nvCxnSpPr>
        <p:spPr>
          <a:xfrm>
            <a:off x="3631408" y="1902665"/>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291" name="Google Shape;291;p23"/>
          <p:cNvCxnSpPr>
            <a:endCxn id="264" idx="2"/>
          </p:cNvCxnSpPr>
          <p:nvPr/>
        </p:nvCxnSpPr>
        <p:spPr>
          <a:xfrm>
            <a:off x="3653325" y="1924550"/>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292" name="Google Shape;292;p23"/>
          <p:cNvCxnSpPr>
            <a:endCxn id="265" idx="1"/>
          </p:cNvCxnSpPr>
          <p:nvPr/>
        </p:nvCxnSpPr>
        <p:spPr>
          <a:xfrm>
            <a:off x="3653308" y="1902765"/>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293" name="Google Shape;293;p23"/>
          <p:cNvCxnSpPr>
            <a:endCxn id="266" idx="1"/>
          </p:cNvCxnSpPr>
          <p:nvPr/>
        </p:nvCxnSpPr>
        <p:spPr>
          <a:xfrm>
            <a:off x="3620608" y="1891715"/>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294" name="Google Shape;294;p23"/>
          <p:cNvCxnSpPr/>
          <p:nvPr/>
        </p:nvCxnSpPr>
        <p:spPr>
          <a:xfrm flipH="1" rot="10800000">
            <a:off x="3609750" y="1913550"/>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295" name="Google Shape;295;p23"/>
          <p:cNvCxnSpPr/>
          <p:nvPr/>
        </p:nvCxnSpPr>
        <p:spPr>
          <a:xfrm>
            <a:off x="3598875" y="2174550"/>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296" name="Google Shape;296;p23"/>
          <p:cNvCxnSpPr/>
          <p:nvPr/>
        </p:nvCxnSpPr>
        <p:spPr>
          <a:xfrm>
            <a:off x="3620625" y="2196300"/>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297" name="Google Shape;297;p23"/>
          <p:cNvCxnSpPr/>
          <p:nvPr/>
        </p:nvCxnSpPr>
        <p:spPr>
          <a:xfrm>
            <a:off x="3609750" y="2207175"/>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298" name="Google Shape;298;p23"/>
          <p:cNvCxnSpPr/>
          <p:nvPr/>
        </p:nvCxnSpPr>
        <p:spPr>
          <a:xfrm>
            <a:off x="3620625" y="2207175"/>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299" name="Google Shape;299;p23"/>
          <p:cNvCxnSpPr>
            <a:endCxn id="263" idx="2"/>
          </p:cNvCxnSpPr>
          <p:nvPr/>
        </p:nvCxnSpPr>
        <p:spPr>
          <a:xfrm>
            <a:off x="3631425" y="2217900"/>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300" name="Google Shape;300;p23"/>
          <p:cNvCxnSpPr>
            <a:endCxn id="264" idx="2"/>
          </p:cNvCxnSpPr>
          <p:nvPr/>
        </p:nvCxnSpPr>
        <p:spPr>
          <a:xfrm>
            <a:off x="3609825" y="2185550"/>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301" name="Google Shape;301;p23"/>
          <p:cNvCxnSpPr>
            <a:endCxn id="265" idx="1"/>
          </p:cNvCxnSpPr>
          <p:nvPr/>
        </p:nvCxnSpPr>
        <p:spPr>
          <a:xfrm>
            <a:off x="3620608" y="2218065"/>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302" name="Google Shape;302;p23"/>
          <p:cNvCxnSpPr>
            <a:endCxn id="266" idx="2"/>
          </p:cNvCxnSpPr>
          <p:nvPr/>
        </p:nvCxnSpPr>
        <p:spPr>
          <a:xfrm>
            <a:off x="3620625" y="2218050"/>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303" name="Google Shape;303;p23"/>
          <p:cNvCxnSpPr/>
          <p:nvPr/>
        </p:nvCxnSpPr>
        <p:spPr>
          <a:xfrm flipH="1" rot="10800000">
            <a:off x="3653250" y="1946350"/>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304" name="Google Shape;304;p23"/>
          <p:cNvCxnSpPr/>
          <p:nvPr/>
        </p:nvCxnSpPr>
        <p:spPr>
          <a:xfrm flipH="1" rot="10800000">
            <a:off x="3631500" y="2229025"/>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305" name="Google Shape;305;p23"/>
          <p:cNvCxnSpPr>
            <a:endCxn id="263" idx="2"/>
          </p:cNvCxnSpPr>
          <p:nvPr/>
        </p:nvCxnSpPr>
        <p:spPr>
          <a:xfrm>
            <a:off x="3620625" y="2478900"/>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306" name="Google Shape;306;p23"/>
          <p:cNvCxnSpPr>
            <a:endCxn id="266" idx="2"/>
          </p:cNvCxnSpPr>
          <p:nvPr/>
        </p:nvCxnSpPr>
        <p:spPr>
          <a:xfrm>
            <a:off x="3642225" y="2511450"/>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307" name="Google Shape;307;p23"/>
          <p:cNvCxnSpPr/>
          <p:nvPr/>
        </p:nvCxnSpPr>
        <p:spPr>
          <a:xfrm flipH="1" rot="10800000">
            <a:off x="3620625" y="2000675"/>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308" name="Google Shape;308;p23"/>
          <p:cNvCxnSpPr/>
          <p:nvPr/>
        </p:nvCxnSpPr>
        <p:spPr>
          <a:xfrm flipH="1" rot="10800000">
            <a:off x="3631500" y="2305100"/>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309" name="Google Shape;309;p23"/>
          <p:cNvCxnSpPr/>
          <p:nvPr/>
        </p:nvCxnSpPr>
        <p:spPr>
          <a:xfrm flipH="1" rot="10800000">
            <a:off x="3620625" y="2576950"/>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310" name="Google Shape;310;p23"/>
          <p:cNvCxnSpPr/>
          <p:nvPr/>
        </p:nvCxnSpPr>
        <p:spPr>
          <a:xfrm>
            <a:off x="3620625" y="2761675"/>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311" name="Google Shape;311;p23"/>
          <p:cNvCxnSpPr/>
          <p:nvPr/>
        </p:nvCxnSpPr>
        <p:spPr>
          <a:xfrm>
            <a:off x="3609750" y="2750800"/>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312" name="Google Shape;312;p23"/>
          <p:cNvCxnSpPr>
            <a:endCxn id="263" idx="2"/>
          </p:cNvCxnSpPr>
          <p:nvPr/>
        </p:nvCxnSpPr>
        <p:spPr>
          <a:xfrm>
            <a:off x="3598725" y="2794200"/>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313" name="Google Shape;313;p23"/>
          <p:cNvCxnSpPr>
            <a:endCxn id="264" idx="1"/>
          </p:cNvCxnSpPr>
          <p:nvPr/>
        </p:nvCxnSpPr>
        <p:spPr>
          <a:xfrm>
            <a:off x="3599008" y="2794315"/>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314" name="Google Shape;314;p23"/>
          <p:cNvCxnSpPr>
            <a:endCxn id="265" idx="2"/>
          </p:cNvCxnSpPr>
          <p:nvPr/>
        </p:nvCxnSpPr>
        <p:spPr>
          <a:xfrm>
            <a:off x="3631425" y="2805100"/>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315" name="Google Shape;315;p23"/>
          <p:cNvCxnSpPr>
            <a:endCxn id="266" idx="2"/>
          </p:cNvCxnSpPr>
          <p:nvPr/>
        </p:nvCxnSpPr>
        <p:spPr>
          <a:xfrm>
            <a:off x="3598725" y="2761650"/>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316" name="Google Shape;316;p23"/>
          <p:cNvCxnSpPr/>
          <p:nvPr/>
        </p:nvCxnSpPr>
        <p:spPr>
          <a:xfrm flipH="1" rot="10800000">
            <a:off x="3609750" y="1989700"/>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317" name="Google Shape;317;p23"/>
          <p:cNvCxnSpPr/>
          <p:nvPr/>
        </p:nvCxnSpPr>
        <p:spPr>
          <a:xfrm flipH="1" rot="10800000">
            <a:off x="3609750" y="2294275"/>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318" name="Google Shape;318;p23"/>
          <p:cNvCxnSpPr/>
          <p:nvPr/>
        </p:nvCxnSpPr>
        <p:spPr>
          <a:xfrm flipH="1" rot="10800000">
            <a:off x="3620625" y="2598550"/>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319" name="Google Shape;319;p23"/>
          <p:cNvCxnSpPr/>
          <p:nvPr/>
        </p:nvCxnSpPr>
        <p:spPr>
          <a:xfrm flipH="1" rot="10800000">
            <a:off x="3588025" y="2913875"/>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320" name="Google Shape;320;p23"/>
          <p:cNvCxnSpPr/>
          <p:nvPr/>
        </p:nvCxnSpPr>
        <p:spPr>
          <a:xfrm>
            <a:off x="3631500" y="3120475"/>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321" name="Google Shape;321;p23"/>
          <p:cNvCxnSpPr>
            <a:endCxn id="263" idx="2"/>
          </p:cNvCxnSpPr>
          <p:nvPr/>
        </p:nvCxnSpPr>
        <p:spPr>
          <a:xfrm>
            <a:off x="3598725" y="3153000"/>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322" name="Google Shape;322;p23"/>
          <p:cNvCxnSpPr>
            <a:endCxn id="264" idx="2"/>
          </p:cNvCxnSpPr>
          <p:nvPr/>
        </p:nvCxnSpPr>
        <p:spPr>
          <a:xfrm>
            <a:off x="3620625" y="3153050"/>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323" name="Google Shape;323;p23"/>
          <p:cNvCxnSpPr>
            <a:endCxn id="265" idx="2"/>
          </p:cNvCxnSpPr>
          <p:nvPr/>
        </p:nvCxnSpPr>
        <p:spPr>
          <a:xfrm>
            <a:off x="3609825" y="3142300"/>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324" name="Google Shape;324;p23"/>
          <p:cNvCxnSpPr>
            <a:endCxn id="266" idx="2"/>
          </p:cNvCxnSpPr>
          <p:nvPr/>
        </p:nvCxnSpPr>
        <p:spPr>
          <a:xfrm>
            <a:off x="3587925" y="3120450"/>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325" name="Google Shape;325;p23"/>
          <p:cNvCxnSpPr>
            <a:stCxn id="253" idx="6"/>
          </p:cNvCxnSpPr>
          <p:nvPr/>
        </p:nvCxnSpPr>
        <p:spPr>
          <a:xfrm flipH="1" rot="10800000">
            <a:off x="3606825" y="1946338"/>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326" name="Google Shape;326;p23"/>
          <p:cNvCxnSpPr>
            <a:stCxn id="253" idx="6"/>
          </p:cNvCxnSpPr>
          <p:nvPr/>
        </p:nvCxnSpPr>
        <p:spPr>
          <a:xfrm flipH="1" rot="10800000">
            <a:off x="3606825" y="2294038"/>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327" name="Google Shape;327;p23"/>
          <p:cNvCxnSpPr>
            <a:stCxn id="253" idx="6"/>
          </p:cNvCxnSpPr>
          <p:nvPr/>
        </p:nvCxnSpPr>
        <p:spPr>
          <a:xfrm flipH="1" rot="10800000">
            <a:off x="3606825" y="2598538"/>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328" name="Google Shape;328;p23"/>
          <p:cNvCxnSpPr/>
          <p:nvPr/>
        </p:nvCxnSpPr>
        <p:spPr>
          <a:xfrm flipH="1" rot="10800000">
            <a:off x="3606825" y="2935738"/>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329" name="Google Shape;329;p23"/>
          <p:cNvCxnSpPr>
            <a:stCxn id="253" idx="6"/>
          </p:cNvCxnSpPr>
          <p:nvPr/>
        </p:nvCxnSpPr>
        <p:spPr>
          <a:xfrm flipH="1" rot="10800000">
            <a:off x="3606825" y="3272638"/>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330" name="Google Shape;330;p23"/>
          <p:cNvCxnSpPr>
            <a:stCxn id="253" idx="6"/>
            <a:endCxn id="263" idx="2"/>
          </p:cNvCxnSpPr>
          <p:nvPr/>
        </p:nvCxnSpPr>
        <p:spPr>
          <a:xfrm>
            <a:off x="3606825" y="3436438"/>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331" name="Google Shape;331;p23"/>
          <p:cNvCxnSpPr>
            <a:stCxn id="253" idx="6"/>
            <a:endCxn id="264" idx="2"/>
          </p:cNvCxnSpPr>
          <p:nvPr/>
        </p:nvCxnSpPr>
        <p:spPr>
          <a:xfrm>
            <a:off x="3606825" y="3436438"/>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332" name="Google Shape;332;p23"/>
          <p:cNvCxnSpPr>
            <a:endCxn id="265" idx="2"/>
          </p:cNvCxnSpPr>
          <p:nvPr/>
        </p:nvCxnSpPr>
        <p:spPr>
          <a:xfrm>
            <a:off x="3579525" y="3520900"/>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333" name="Google Shape;333;p23"/>
          <p:cNvCxnSpPr>
            <a:endCxn id="266" idx="2"/>
          </p:cNvCxnSpPr>
          <p:nvPr/>
        </p:nvCxnSpPr>
        <p:spPr>
          <a:xfrm>
            <a:off x="3579525" y="3520950"/>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334" name="Google Shape;334;p23"/>
          <p:cNvCxnSpPr>
            <a:stCxn id="254" idx="6"/>
          </p:cNvCxnSpPr>
          <p:nvPr/>
        </p:nvCxnSpPr>
        <p:spPr>
          <a:xfrm flipH="1" rot="10800000">
            <a:off x="3606825" y="1957050"/>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335" name="Google Shape;335;p23"/>
          <p:cNvCxnSpPr>
            <a:stCxn id="254" idx="6"/>
          </p:cNvCxnSpPr>
          <p:nvPr/>
        </p:nvCxnSpPr>
        <p:spPr>
          <a:xfrm flipH="1" rot="10800000">
            <a:off x="3606825" y="2272350"/>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336" name="Google Shape;336;p23"/>
          <p:cNvCxnSpPr>
            <a:stCxn id="254" idx="6"/>
          </p:cNvCxnSpPr>
          <p:nvPr/>
        </p:nvCxnSpPr>
        <p:spPr>
          <a:xfrm flipH="1" rot="10800000">
            <a:off x="3606825" y="2609550"/>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337" name="Google Shape;337;p23"/>
          <p:cNvCxnSpPr>
            <a:stCxn id="254" idx="6"/>
          </p:cNvCxnSpPr>
          <p:nvPr/>
        </p:nvCxnSpPr>
        <p:spPr>
          <a:xfrm flipH="1" rot="10800000">
            <a:off x="3606825" y="2946450"/>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338" name="Google Shape;338;p23"/>
          <p:cNvCxnSpPr>
            <a:stCxn id="254" idx="6"/>
            <a:endCxn id="262" idx="3"/>
          </p:cNvCxnSpPr>
          <p:nvPr/>
        </p:nvCxnSpPr>
        <p:spPr>
          <a:xfrm flipH="1" rot="10800000">
            <a:off x="3606825" y="3344250"/>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339" name="Google Shape;339;p23"/>
          <p:cNvCxnSpPr>
            <a:stCxn id="254" idx="6"/>
            <a:endCxn id="263" idx="2"/>
          </p:cNvCxnSpPr>
          <p:nvPr/>
        </p:nvCxnSpPr>
        <p:spPr>
          <a:xfrm flipH="1" rot="10800000">
            <a:off x="3606825" y="3674250"/>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340" name="Google Shape;340;p23"/>
          <p:cNvCxnSpPr>
            <a:stCxn id="254" idx="6"/>
            <a:endCxn id="264" idx="2"/>
          </p:cNvCxnSpPr>
          <p:nvPr/>
        </p:nvCxnSpPr>
        <p:spPr>
          <a:xfrm>
            <a:off x="3606825" y="3798450"/>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341" name="Google Shape;341;p23"/>
          <p:cNvCxnSpPr>
            <a:stCxn id="254" idx="6"/>
            <a:endCxn id="265" idx="2"/>
          </p:cNvCxnSpPr>
          <p:nvPr/>
        </p:nvCxnSpPr>
        <p:spPr>
          <a:xfrm>
            <a:off x="3606825" y="3798450"/>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342" name="Google Shape;342;p23"/>
          <p:cNvCxnSpPr>
            <a:stCxn id="254" idx="6"/>
            <a:endCxn id="266" idx="2"/>
          </p:cNvCxnSpPr>
          <p:nvPr/>
        </p:nvCxnSpPr>
        <p:spPr>
          <a:xfrm>
            <a:off x="3606825" y="3798450"/>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343" name="Google Shape;343;p23"/>
          <p:cNvCxnSpPr>
            <a:stCxn id="255" idx="6"/>
          </p:cNvCxnSpPr>
          <p:nvPr/>
        </p:nvCxnSpPr>
        <p:spPr>
          <a:xfrm flipH="1" rot="10800000">
            <a:off x="3606825" y="1956950"/>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344" name="Google Shape;344;p23"/>
          <p:cNvCxnSpPr>
            <a:stCxn id="255" idx="6"/>
          </p:cNvCxnSpPr>
          <p:nvPr/>
        </p:nvCxnSpPr>
        <p:spPr>
          <a:xfrm flipH="1" rot="10800000">
            <a:off x="3606825" y="2239850"/>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345" name="Google Shape;345;p23"/>
          <p:cNvCxnSpPr>
            <a:stCxn id="255" idx="6"/>
          </p:cNvCxnSpPr>
          <p:nvPr/>
        </p:nvCxnSpPr>
        <p:spPr>
          <a:xfrm flipH="1" rot="10800000">
            <a:off x="3606825" y="2565950"/>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346" name="Google Shape;346;p23"/>
          <p:cNvCxnSpPr>
            <a:stCxn id="255" idx="6"/>
          </p:cNvCxnSpPr>
          <p:nvPr/>
        </p:nvCxnSpPr>
        <p:spPr>
          <a:xfrm flipH="1" rot="10800000">
            <a:off x="3606825" y="2924750"/>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347" name="Google Shape;347;p23"/>
          <p:cNvCxnSpPr>
            <a:stCxn id="255" idx="6"/>
          </p:cNvCxnSpPr>
          <p:nvPr/>
        </p:nvCxnSpPr>
        <p:spPr>
          <a:xfrm flipH="1" rot="10800000">
            <a:off x="3606825" y="3250850"/>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348" name="Google Shape;348;p23"/>
          <p:cNvCxnSpPr>
            <a:stCxn id="255" idx="6"/>
            <a:endCxn id="263" idx="2"/>
          </p:cNvCxnSpPr>
          <p:nvPr/>
        </p:nvCxnSpPr>
        <p:spPr>
          <a:xfrm flipH="1" rot="10800000">
            <a:off x="3606825" y="3674150"/>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349" name="Google Shape;349;p23"/>
          <p:cNvCxnSpPr>
            <a:stCxn id="255" idx="6"/>
            <a:endCxn id="264" idx="2"/>
          </p:cNvCxnSpPr>
          <p:nvPr/>
        </p:nvCxnSpPr>
        <p:spPr>
          <a:xfrm flipH="1" rot="10800000">
            <a:off x="3606825" y="4020950"/>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350" name="Google Shape;350;p23"/>
          <p:cNvCxnSpPr>
            <a:stCxn id="255" idx="6"/>
            <a:endCxn id="265" idx="2"/>
          </p:cNvCxnSpPr>
          <p:nvPr/>
        </p:nvCxnSpPr>
        <p:spPr>
          <a:xfrm>
            <a:off x="3606825" y="4183550"/>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351" name="Google Shape;351;p23"/>
          <p:cNvCxnSpPr>
            <a:stCxn id="255" idx="6"/>
            <a:endCxn id="266" idx="1"/>
          </p:cNvCxnSpPr>
          <p:nvPr/>
        </p:nvCxnSpPr>
        <p:spPr>
          <a:xfrm>
            <a:off x="3606825" y="4183550"/>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352" name="Google Shape;352;p23"/>
          <p:cNvCxnSpPr>
            <a:stCxn id="256" idx="6"/>
          </p:cNvCxnSpPr>
          <p:nvPr/>
        </p:nvCxnSpPr>
        <p:spPr>
          <a:xfrm flipH="1" rot="10800000">
            <a:off x="3606825" y="1913500"/>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353" name="Google Shape;353;p23"/>
          <p:cNvCxnSpPr>
            <a:stCxn id="256" idx="6"/>
          </p:cNvCxnSpPr>
          <p:nvPr/>
        </p:nvCxnSpPr>
        <p:spPr>
          <a:xfrm flipH="1" rot="10800000">
            <a:off x="3606825" y="2272300"/>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354" name="Google Shape;354;p23"/>
          <p:cNvCxnSpPr>
            <a:stCxn id="256" idx="6"/>
          </p:cNvCxnSpPr>
          <p:nvPr/>
        </p:nvCxnSpPr>
        <p:spPr>
          <a:xfrm flipH="1" rot="10800000">
            <a:off x="3606825" y="2598700"/>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355" name="Google Shape;355;p23"/>
          <p:cNvCxnSpPr>
            <a:stCxn id="256" idx="6"/>
          </p:cNvCxnSpPr>
          <p:nvPr/>
        </p:nvCxnSpPr>
        <p:spPr>
          <a:xfrm flipH="1" rot="10800000">
            <a:off x="3606825" y="2935600"/>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356" name="Google Shape;356;p23"/>
          <p:cNvCxnSpPr>
            <a:stCxn id="256" idx="6"/>
          </p:cNvCxnSpPr>
          <p:nvPr/>
        </p:nvCxnSpPr>
        <p:spPr>
          <a:xfrm flipH="1" rot="10800000">
            <a:off x="3606825" y="3283600"/>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357" name="Google Shape;357;p23"/>
          <p:cNvCxnSpPr>
            <a:stCxn id="256" idx="6"/>
            <a:endCxn id="263" idx="2"/>
          </p:cNvCxnSpPr>
          <p:nvPr/>
        </p:nvCxnSpPr>
        <p:spPr>
          <a:xfrm flipH="1" rot="10800000">
            <a:off x="3606825" y="367420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358" name="Google Shape;358;p23"/>
          <p:cNvCxnSpPr>
            <a:stCxn id="256" idx="6"/>
            <a:endCxn id="264" idx="2"/>
          </p:cNvCxnSpPr>
          <p:nvPr/>
        </p:nvCxnSpPr>
        <p:spPr>
          <a:xfrm flipH="1" rot="10800000">
            <a:off x="3606825" y="402100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359" name="Google Shape;359;p23"/>
          <p:cNvCxnSpPr>
            <a:stCxn id="256" idx="6"/>
            <a:endCxn id="265" idx="2"/>
          </p:cNvCxnSpPr>
          <p:nvPr/>
        </p:nvCxnSpPr>
        <p:spPr>
          <a:xfrm flipH="1" rot="10800000">
            <a:off x="3606825" y="436780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360" name="Google Shape;360;p23"/>
          <p:cNvCxnSpPr>
            <a:stCxn id="256" idx="6"/>
            <a:endCxn id="266" idx="2"/>
          </p:cNvCxnSpPr>
          <p:nvPr/>
        </p:nvCxnSpPr>
        <p:spPr>
          <a:xfrm>
            <a:off x="3606825" y="4606900"/>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361" name="Google Shape;361;p23"/>
          <p:cNvCxnSpPr>
            <a:stCxn id="247" idx="6"/>
          </p:cNvCxnSpPr>
          <p:nvPr/>
        </p:nvCxnSpPr>
        <p:spPr>
          <a:xfrm flipH="1" rot="10800000">
            <a:off x="3606825" y="1946250"/>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362" name="Google Shape;362;p23"/>
          <p:cNvCxnSpPr>
            <a:stCxn id="247" idx="6"/>
          </p:cNvCxnSpPr>
          <p:nvPr/>
        </p:nvCxnSpPr>
        <p:spPr>
          <a:xfrm flipH="1" rot="10800000">
            <a:off x="3606825" y="2261550"/>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363" name="Google Shape;363;p23"/>
          <p:cNvCxnSpPr>
            <a:stCxn id="247" idx="6"/>
          </p:cNvCxnSpPr>
          <p:nvPr/>
        </p:nvCxnSpPr>
        <p:spPr>
          <a:xfrm flipH="1" rot="10800000">
            <a:off x="3606825" y="2566050"/>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364" name="Google Shape;364;p23"/>
          <p:cNvCxnSpPr/>
          <p:nvPr/>
        </p:nvCxnSpPr>
        <p:spPr>
          <a:xfrm flipH="1" rot="10800000">
            <a:off x="3606825" y="2935650"/>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365" name="Google Shape;365;p23"/>
          <p:cNvCxnSpPr/>
          <p:nvPr/>
        </p:nvCxnSpPr>
        <p:spPr>
          <a:xfrm flipH="1" rot="10800000">
            <a:off x="3606825" y="3272550"/>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366" name="Google Shape;366;p23"/>
          <p:cNvCxnSpPr>
            <a:stCxn id="247" idx="6"/>
            <a:endCxn id="263" idx="2"/>
          </p:cNvCxnSpPr>
          <p:nvPr/>
        </p:nvCxnSpPr>
        <p:spPr>
          <a:xfrm flipH="1" rot="10800000">
            <a:off x="3606825" y="3674250"/>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367" name="Google Shape;367;p23"/>
          <p:cNvCxnSpPr>
            <a:stCxn id="247" idx="6"/>
            <a:endCxn id="264" idx="2"/>
          </p:cNvCxnSpPr>
          <p:nvPr/>
        </p:nvCxnSpPr>
        <p:spPr>
          <a:xfrm flipH="1" rot="10800000">
            <a:off x="3606825" y="402105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368" name="Google Shape;368;p23"/>
          <p:cNvCxnSpPr>
            <a:stCxn id="247" idx="6"/>
            <a:endCxn id="265" idx="2"/>
          </p:cNvCxnSpPr>
          <p:nvPr/>
        </p:nvCxnSpPr>
        <p:spPr>
          <a:xfrm flipH="1" rot="10800000">
            <a:off x="3606825" y="436785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369" name="Google Shape;369;p23"/>
          <p:cNvCxnSpPr>
            <a:stCxn id="247" idx="6"/>
            <a:endCxn id="266" idx="2"/>
          </p:cNvCxnSpPr>
          <p:nvPr/>
        </p:nvCxnSpPr>
        <p:spPr>
          <a:xfrm flipH="1" rot="10800000">
            <a:off x="3606825" y="471465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370" name="Google Shape;370;p23"/>
          <p:cNvCxnSpPr>
            <a:endCxn id="268" idx="2"/>
          </p:cNvCxnSpPr>
          <p:nvPr/>
        </p:nvCxnSpPr>
        <p:spPr>
          <a:xfrm>
            <a:off x="4218675" y="1946350"/>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371" name="Google Shape;371;p23"/>
          <p:cNvCxnSpPr>
            <a:endCxn id="267" idx="2"/>
          </p:cNvCxnSpPr>
          <p:nvPr/>
        </p:nvCxnSpPr>
        <p:spPr>
          <a:xfrm>
            <a:off x="4229475" y="1957075"/>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372" name="Google Shape;372;p23"/>
          <p:cNvCxnSpPr>
            <a:endCxn id="269" idx="2"/>
          </p:cNvCxnSpPr>
          <p:nvPr/>
        </p:nvCxnSpPr>
        <p:spPr>
          <a:xfrm>
            <a:off x="4240275" y="1968100"/>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373" name="Google Shape;373;p23"/>
          <p:cNvCxnSpPr>
            <a:endCxn id="270" idx="1"/>
          </p:cNvCxnSpPr>
          <p:nvPr/>
        </p:nvCxnSpPr>
        <p:spPr>
          <a:xfrm>
            <a:off x="4218658" y="1978703"/>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374" name="Google Shape;374;p23"/>
          <p:cNvCxnSpPr>
            <a:endCxn id="271" idx="1"/>
          </p:cNvCxnSpPr>
          <p:nvPr/>
        </p:nvCxnSpPr>
        <p:spPr>
          <a:xfrm>
            <a:off x="4207858" y="1989853"/>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375" name="Google Shape;375;p23"/>
          <p:cNvCxnSpPr>
            <a:endCxn id="272" idx="1"/>
          </p:cNvCxnSpPr>
          <p:nvPr/>
        </p:nvCxnSpPr>
        <p:spPr>
          <a:xfrm>
            <a:off x="4218658" y="2000465"/>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376" name="Google Shape;376;p23"/>
          <p:cNvCxnSpPr>
            <a:endCxn id="273" idx="1"/>
          </p:cNvCxnSpPr>
          <p:nvPr/>
        </p:nvCxnSpPr>
        <p:spPr>
          <a:xfrm>
            <a:off x="4207858" y="1989715"/>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377" name="Google Shape;377;p23"/>
          <p:cNvCxnSpPr>
            <a:endCxn id="274" idx="2"/>
          </p:cNvCxnSpPr>
          <p:nvPr/>
        </p:nvCxnSpPr>
        <p:spPr>
          <a:xfrm>
            <a:off x="4207875" y="2022400"/>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378" name="Google Shape;378;p23"/>
          <p:cNvCxnSpPr>
            <a:endCxn id="275" idx="1"/>
          </p:cNvCxnSpPr>
          <p:nvPr/>
        </p:nvCxnSpPr>
        <p:spPr>
          <a:xfrm>
            <a:off x="4218658" y="2011415"/>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379" name="Google Shape;379;p23"/>
          <p:cNvCxnSpPr>
            <a:endCxn id="268" idx="2"/>
          </p:cNvCxnSpPr>
          <p:nvPr/>
        </p:nvCxnSpPr>
        <p:spPr>
          <a:xfrm flipH="1" rot="10800000">
            <a:off x="4207875" y="1946350"/>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380" name="Google Shape;380;p23"/>
          <p:cNvCxnSpPr>
            <a:endCxn id="267" idx="2"/>
          </p:cNvCxnSpPr>
          <p:nvPr/>
        </p:nvCxnSpPr>
        <p:spPr>
          <a:xfrm flipH="1" rot="10800000">
            <a:off x="4164375" y="2256175"/>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381" name="Google Shape;381;p23"/>
          <p:cNvCxnSpPr>
            <a:endCxn id="269" idx="2"/>
          </p:cNvCxnSpPr>
          <p:nvPr/>
        </p:nvCxnSpPr>
        <p:spPr>
          <a:xfrm>
            <a:off x="4240275" y="2283400"/>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382" name="Google Shape;382;p23"/>
          <p:cNvCxnSpPr>
            <a:endCxn id="270" idx="1"/>
          </p:cNvCxnSpPr>
          <p:nvPr/>
        </p:nvCxnSpPr>
        <p:spPr>
          <a:xfrm>
            <a:off x="4218658" y="2272403"/>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383" name="Google Shape;383;p23"/>
          <p:cNvCxnSpPr>
            <a:endCxn id="271" idx="1"/>
          </p:cNvCxnSpPr>
          <p:nvPr/>
        </p:nvCxnSpPr>
        <p:spPr>
          <a:xfrm>
            <a:off x="4229458" y="2283253"/>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384" name="Google Shape;384;p23"/>
          <p:cNvCxnSpPr>
            <a:endCxn id="272" idx="1"/>
          </p:cNvCxnSpPr>
          <p:nvPr/>
        </p:nvCxnSpPr>
        <p:spPr>
          <a:xfrm>
            <a:off x="4240258" y="2283365"/>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385" name="Google Shape;385;p23"/>
          <p:cNvCxnSpPr>
            <a:endCxn id="273" idx="1"/>
          </p:cNvCxnSpPr>
          <p:nvPr/>
        </p:nvCxnSpPr>
        <p:spPr>
          <a:xfrm>
            <a:off x="4251358" y="2261515"/>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386" name="Google Shape;386;p23"/>
          <p:cNvCxnSpPr>
            <a:endCxn id="273" idx="1"/>
          </p:cNvCxnSpPr>
          <p:nvPr/>
        </p:nvCxnSpPr>
        <p:spPr>
          <a:xfrm>
            <a:off x="4251358" y="2272315"/>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387" name="Google Shape;387;p23"/>
          <p:cNvCxnSpPr>
            <a:endCxn id="274" idx="1"/>
          </p:cNvCxnSpPr>
          <p:nvPr/>
        </p:nvCxnSpPr>
        <p:spPr>
          <a:xfrm>
            <a:off x="4240258" y="2294265"/>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388" name="Google Shape;388;p23"/>
          <p:cNvCxnSpPr>
            <a:endCxn id="275" idx="1"/>
          </p:cNvCxnSpPr>
          <p:nvPr/>
        </p:nvCxnSpPr>
        <p:spPr>
          <a:xfrm>
            <a:off x="4218658" y="2283215"/>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389" name="Google Shape;389;p23"/>
          <p:cNvCxnSpPr>
            <a:endCxn id="268" idx="2"/>
          </p:cNvCxnSpPr>
          <p:nvPr/>
        </p:nvCxnSpPr>
        <p:spPr>
          <a:xfrm flipH="1" rot="10800000">
            <a:off x="4196775" y="1946350"/>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390" name="Google Shape;390;p23"/>
          <p:cNvCxnSpPr>
            <a:endCxn id="267" idx="2"/>
          </p:cNvCxnSpPr>
          <p:nvPr/>
        </p:nvCxnSpPr>
        <p:spPr>
          <a:xfrm flipH="1" rot="10800000">
            <a:off x="4207875" y="2256175"/>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391" name="Google Shape;391;p23"/>
          <p:cNvCxnSpPr>
            <a:endCxn id="269" idx="2"/>
          </p:cNvCxnSpPr>
          <p:nvPr/>
        </p:nvCxnSpPr>
        <p:spPr>
          <a:xfrm>
            <a:off x="4185975" y="2555200"/>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392" name="Google Shape;392;p23"/>
          <p:cNvCxnSpPr>
            <a:endCxn id="270" idx="2"/>
          </p:cNvCxnSpPr>
          <p:nvPr/>
        </p:nvCxnSpPr>
        <p:spPr>
          <a:xfrm>
            <a:off x="4218675" y="2587638"/>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393" name="Google Shape;393;p23"/>
          <p:cNvCxnSpPr>
            <a:endCxn id="271" idx="2"/>
          </p:cNvCxnSpPr>
          <p:nvPr/>
        </p:nvCxnSpPr>
        <p:spPr>
          <a:xfrm>
            <a:off x="4240275" y="2641988"/>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394" name="Google Shape;394;p23"/>
          <p:cNvCxnSpPr>
            <a:endCxn id="272" idx="3"/>
          </p:cNvCxnSpPr>
          <p:nvPr/>
        </p:nvCxnSpPr>
        <p:spPr>
          <a:xfrm>
            <a:off x="4196758" y="2642035"/>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395" name="Google Shape;395;p23"/>
          <p:cNvCxnSpPr>
            <a:endCxn id="273" idx="2"/>
          </p:cNvCxnSpPr>
          <p:nvPr/>
        </p:nvCxnSpPr>
        <p:spPr>
          <a:xfrm>
            <a:off x="4196775" y="2663750"/>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396" name="Google Shape;396;p23"/>
          <p:cNvCxnSpPr>
            <a:endCxn id="274" idx="1"/>
          </p:cNvCxnSpPr>
          <p:nvPr/>
        </p:nvCxnSpPr>
        <p:spPr>
          <a:xfrm>
            <a:off x="4207858" y="2641965"/>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397" name="Google Shape;397;p23"/>
          <p:cNvCxnSpPr>
            <a:endCxn id="275" idx="1"/>
          </p:cNvCxnSpPr>
          <p:nvPr/>
        </p:nvCxnSpPr>
        <p:spPr>
          <a:xfrm>
            <a:off x="4196758" y="2631215"/>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398" name="Google Shape;398;p23"/>
          <p:cNvCxnSpPr>
            <a:endCxn id="268" idx="2"/>
          </p:cNvCxnSpPr>
          <p:nvPr/>
        </p:nvCxnSpPr>
        <p:spPr>
          <a:xfrm flipH="1" rot="10800000">
            <a:off x="4218675" y="1946350"/>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399" name="Google Shape;399;p23"/>
          <p:cNvCxnSpPr>
            <a:endCxn id="267" idx="2"/>
          </p:cNvCxnSpPr>
          <p:nvPr/>
        </p:nvCxnSpPr>
        <p:spPr>
          <a:xfrm flipH="1" rot="10800000">
            <a:off x="4196775" y="2256175"/>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400" name="Google Shape;400;p23"/>
          <p:cNvCxnSpPr>
            <a:endCxn id="269" idx="2"/>
          </p:cNvCxnSpPr>
          <p:nvPr/>
        </p:nvCxnSpPr>
        <p:spPr>
          <a:xfrm flipH="1" rot="10800000">
            <a:off x="4240275" y="2566000"/>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401" name="Google Shape;401;p23"/>
          <p:cNvCxnSpPr>
            <a:endCxn id="270" idx="2"/>
          </p:cNvCxnSpPr>
          <p:nvPr/>
        </p:nvCxnSpPr>
        <p:spPr>
          <a:xfrm flipH="1" rot="10800000">
            <a:off x="4229475" y="2912838"/>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402" name="Google Shape;402;p23"/>
          <p:cNvCxnSpPr>
            <a:endCxn id="271" idx="2"/>
          </p:cNvCxnSpPr>
          <p:nvPr/>
        </p:nvCxnSpPr>
        <p:spPr>
          <a:xfrm>
            <a:off x="4196775" y="2924888"/>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403" name="Google Shape;403;p23"/>
          <p:cNvCxnSpPr>
            <a:endCxn id="272" idx="2"/>
          </p:cNvCxnSpPr>
          <p:nvPr/>
        </p:nvCxnSpPr>
        <p:spPr>
          <a:xfrm>
            <a:off x="4229475" y="2946600"/>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404" name="Google Shape;404;p23"/>
          <p:cNvCxnSpPr>
            <a:endCxn id="273" idx="2"/>
          </p:cNvCxnSpPr>
          <p:nvPr/>
        </p:nvCxnSpPr>
        <p:spPr>
          <a:xfrm>
            <a:off x="4196775" y="2935550"/>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405" name="Google Shape;405;p23"/>
          <p:cNvCxnSpPr>
            <a:endCxn id="274" idx="2"/>
          </p:cNvCxnSpPr>
          <p:nvPr/>
        </p:nvCxnSpPr>
        <p:spPr>
          <a:xfrm>
            <a:off x="4196775" y="2957500"/>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406" name="Google Shape;406;p23"/>
          <p:cNvCxnSpPr>
            <a:endCxn id="275" idx="2"/>
          </p:cNvCxnSpPr>
          <p:nvPr/>
        </p:nvCxnSpPr>
        <p:spPr>
          <a:xfrm>
            <a:off x="4185975" y="2957550"/>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407" name="Google Shape;407;p23"/>
          <p:cNvCxnSpPr>
            <a:endCxn id="268" idx="2"/>
          </p:cNvCxnSpPr>
          <p:nvPr/>
        </p:nvCxnSpPr>
        <p:spPr>
          <a:xfrm flipH="1" rot="10800000">
            <a:off x="4196775" y="1946350"/>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408" name="Google Shape;408;p23"/>
          <p:cNvCxnSpPr>
            <a:endCxn id="267" idx="2"/>
          </p:cNvCxnSpPr>
          <p:nvPr/>
        </p:nvCxnSpPr>
        <p:spPr>
          <a:xfrm flipH="1" rot="10800000">
            <a:off x="4218675" y="2256175"/>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409" name="Google Shape;409;p23"/>
          <p:cNvCxnSpPr>
            <a:stCxn id="262" idx="6"/>
            <a:endCxn id="269" idx="2"/>
          </p:cNvCxnSpPr>
          <p:nvPr/>
        </p:nvCxnSpPr>
        <p:spPr>
          <a:xfrm flipH="1" rot="10800000">
            <a:off x="4216425" y="2566088"/>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10" name="Google Shape;410;p23"/>
          <p:cNvCxnSpPr>
            <a:endCxn id="270" idx="2"/>
          </p:cNvCxnSpPr>
          <p:nvPr/>
        </p:nvCxnSpPr>
        <p:spPr>
          <a:xfrm flipH="1" rot="10800000">
            <a:off x="4207875" y="2912838"/>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411" name="Google Shape;411;p23"/>
          <p:cNvCxnSpPr>
            <a:endCxn id="271" idx="2"/>
          </p:cNvCxnSpPr>
          <p:nvPr/>
        </p:nvCxnSpPr>
        <p:spPr>
          <a:xfrm flipH="1" rot="10800000">
            <a:off x="4229475" y="3259688"/>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412" name="Google Shape;412;p23"/>
          <p:cNvCxnSpPr>
            <a:endCxn id="272" idx="2"/>
          </p:cNvCxnSpPr>
          <p:nvPr/>
        </p:nvCxnSpPr>
        <p:spPr>
          <a:xfrm>
            <a:off x="4229475" y="3283500"/>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413" name="Google Shape;413;p23"/>
          <p:cNvCxnSpPr>
            <a:endCxn id="273" idx="2"/>
          </p:cNvCxnSpPr>
          <p:nvPr/>
        </p:nvCxnSpPr>
        <p:spPr>
          <a:xfrm>
            <a:off x="4207875" y="3272750"/>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414" name="Google Shape;414;p23"/>
          <p:cNvCxnSpPr>
            <a:endCxn id="274" idx="2"/>
          </p:cNvCxnSpPr>
          <p:nvPr/>
        </p:nvCxnSpPr>
        <p:spPr>
          <a:xfrm>
            <a:off x="4207875" y="3305200"/>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415" name="Google Shape;415;p23"/>
          <p:cNvCxnSpPr>
            <a:endCxn id="275" idx="1"/>
          </p:cNvCxnSpPr>
          <p:nvPr/>
        </p:nvCxnSpPr>
        <p:spPr>
          <a:xfrm>
            <a:off x="4196758" y="3305315"/>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416" name="Google Shape;416;p23"/>
          <p:cNvCxnSpPr>
            <a:stCxn id="263" idx="6"/>
            <a:endCxn id="268" idx="2"/>
          </p:cNvCxnSpPr>
          <p:nvPr/>
        </p:nvCxnSpPr>
        <p:spPr>
          <a:xfrm flipH="1" rot="10800000">
            <a:off x="4216425" y="1946400"/>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417" name="Google Shape;417;p23"/>
          <p:cNvCxnSpPr>
            <a:stCxn id="263" idx="6"/>
            <a:endCxn id="267" idx="2"/>
          </p:cNvCxnSpPr>
          <p:nvPr/>
        </p:nvCxnSpPr>
        <p:spPr>
          <a:xfrm flipH="1" rot="10800000">
            <a:off x="4216425" y="2256300"/>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418" name="Google Shape;418;p23"/>
          <p:cNvCxnSpPr>
            <a:stCxn id="263" idx="6"/>
            <a:endCxn id="269" idx="2"/>
          </p:cNvCxnSpPr>
          <p:nvPr/>
        </p:nvCxnSpPr>
        <p:spPr>
          <a:xfrm flipH="1" rot="10800000">
            <a:off x="4216425" y="25659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419" name="Google Shape;419;p23"/>
          <p:cNvCxnSpPr>
            <a:stCxn id="263" idx="6"/>
            <a:endCxn id="270" idx="2"/>
          </p:cNvCxnSpPr>
          <p:nvPr/>
        </p:nvCxnSpPr>
        <p:spPr>
          <a:xfrm flipH="1" rot="10800000">
            <a:off x="4216425" y="291270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420" name="Google Shape;420;p23"/>
          <p:cNvCxnSpPr>
            <a:stCxn id="263" idx="6"/>
            <a:endCxn id="271" idx="2"/>
          </p:cNvCxnSpPr>
          <p:nvPr/>
        </p:nvCxnSpPr>
        <p:spPr>
          <a:xfrm flipH="1" rot="10800000">
            <a:off x="4216425" y="3259800"/>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421" name="Google Shape;421;p23"/>
          <p:cNvCxnSpPr>
            <a:stCxn id="263" idx="6"/>
            <a:endCxn id="272" idx="2"/>
          </p:cNvCxnSpPr>
          <p:nvPr/>
        </p:nvCxnSpPr>
        <p:spPr>
          <a:xfrm>
            <a:off x="4216425" y="36741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422" name="Google Shape;422;p23"/>
          <p:cNvCxnSpPr>
            <a:stCxn id="263" idx="6"/>
            <a:endCxn id="273" idx="2"/>
          </p:cNvCxnSpPr>
          <p:nvPr/>
        </p:nvCxnSpPr>
        <p:spPr>
          <a:xfrm>
            <a:off x="4216425" y="36741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23" name="Google Shape;423;p23"/>
          <p:cNvCxnSpPr>
            <a:stCxn id="263" idx="6"/>
            <a:endCxn id="274" idx="2"/>
          </p:cNvCxnSpPr>
          <p:nvPr/>
        </p:nvCxnSpPr>
        <p:spPr>
          <a:xfrm>
            <a:off x="4216425" y="36741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24" name="Google Shape;424;p23"/>
          <p:cNvCxnSpPr>
            <a:stCxn id="263" idx="6"/>
            <a:endCxn id="275" idx="2"/>
          </p:cNvCxnSpPr>
          <p:nvPr/>
        </p:nvCxnSpPr>
        <p:spPr>
          <a:xfrm>
            <a:off x="4216425" y="3674100"/>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425" name="Google Shape;425;p23"/>
          <p:cNvCxnSpPr>
            <a:stCxn id="264" idx="6"/>
            <a:endCxn id="268" idx="2"/>
          </p:cNvCxnSpPr>
          <p:nvPr/>
        </p:nvCxnSpPr>
        <p:spPr>
          <a:xfrm flipH="1" rot="10800000">
            <a:off x="4216425" y="1946450"/>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426" name="Google Shape;426;p23"/>
          <p:cNvCxnSpPr>
            <a:stCxn id="264" idx="6"/>
            <a:endCxn id="267" idx="2"/>
          </p:cNvCxnSpPr>
          <p:nvPr/>
        </p:nvCxnSpPr>
        <p:spPr>
          <a:xfrm flipH="1" rot="10800000">
            <a:off x="4216425" y="2256050"/>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427" name="Google Shape;427;p23"/>
          <p:cNvCxnSpPr>
            <a:stCxn id="264" idx="6"/>
            <a:endCxn id="269" idx="2"/>
          </p:cNvCxnSpPr>
          <p:nvPr/>
        </p:nvCxnSpPr>
        <p:spPr>
          <a:xfrm flipH="1" rot="10800000">
            <a:off x="4216425" y="25659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428" name="Google Shape;428;p23"/>
          <p:cNvCxnSpPr>
            <a:stCxn id="264" idx="6"/>
            <a:endCxn id="270" idx="2"/>
          </p:cNvCxnSpPr>
          <p:nvPr/>
        </p:nvCxnSpPr>
        <p:spPr>
          <a:xfrm flipH="1" rot="10800000">
            <a:off x="4216425" y="291275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429" name="Google Shape;429;p23"/>
          <p:cNvCxnSpPr>
            <a:stCxn id="264" idx="6"/>
            <a:endCxn id="271" idx="2"/>
          </p:cNvCxnSpPr>
          <p:nvPr/>
        </p:nvCxnSpPr>
        <p:spPr>
          <a:xfrm flipH="1" rot="10800000">
            <a:off x="4216425" y="325955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430" name="Google Shape;430;p23"/>
          <p:cNvCxnSpPr>
            <a:stCxn id="264" idx="6"/>
            <a:endCxn id="272" idx="2"/>
          </p:cNvCxnSpPr>
          <p:nvPr/>
        </p:nvCxnSpPr>
        <p:spPr>
          <a:xfrm flipH="1" rot="10800000">
            <a:off x="4216425" y="36741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31" name="Google Shape;431;p23"/>
          <p:cNvCxnSpPr>
            <a:stCxn id="264" idx="6"/>
            <a:endCxn id="273" idx="2"/>
          </p:cNvCxnSpPr>
          <p:nvPr/>
        </p:nvCxnSpPr>
        <p:spPr>
          <a:xfrm>
            <a:off x="4216425" y="402095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432" name="Google Shape;432;p23"/>
          <p:cNvCxnSpPr>
            <a:stCxn id="264" idx="6"/>
            <a:endCxn id="274" idx="3"/>
          </p:cNvCxnSpPr>
          <p:nvPr/>
        </p:nvCxnSpPr>
        <p:spPr>
          <a:xfrm>
            <a:off x="4216425" y="4020950"/>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433" name="Google Shape;433;p23"/>
          <p:cNvCxnSpPr>
            <a:stCxn id="264" idx="6"/>
            <a:endCxn id="275" idx="1"/>
          </p:cNvCxnSpPr>
          <p:nvPr/>
        </p:nvCxnSpPr>
        <p:spPr>
          <a:xfrm>
            <a:off x="4216425" y="4020950"/>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434" name="Google Shape;434;p23"/>
          <p:cNvCxnSpPr>
            <a:stCxn id="265" idx="6"/>
            <a:endCxn id="268" idx="2"/>
          </p:cNvCxnSpPr>
          <p:nvPr/>
        </p:nvCxnSpPr>
        <p:spPr>
          <a:xfrm flipH="1" rot="10800000">
            <a:off x="4216425" y="1946500"/>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435" name="Google Shape;435;p23"/>
          <p:cNvCxnSpPr>
            <a:stCxn id="265" idx="6"/>
            <a:endCxn id="267" idx="2"/>
          </p:cNvCxnSpPr>
          <p:nvPr/>
        </p:nvCxnSpPr>
        <p:spPr>
          <a:xfrm flipH="1" rot="10800000">
            <a:off x="4216425" y="2256100"/>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436" name="Google Shape;436;p23"/>
          <p:cNvCxnSpPr>
            <a:stCxn id="265" idx="6"/>
            <a:endCxn id="269" idx="2"/>
          </p:cNvCxnSpPr>
          <p:nvPr/>
        </p:nvCxnSpPr>
        <p:spPr>
          <a:xfrm flipH="1" rot="10800000">
            <a:off x="4216425" y="256600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437" name="Google Shape;437;p23"/>
          <p:cNvCxnSpPr>
            <a:stCxn id="265" idx="6"/>
            <a:endCxn id="270" idx="2"/>
          </p:cNvCxnSpPr>
          <p:nvPr/>
        </p:nvCxnSpPr>
        <p:spPr>
          <a:xfrm flipH="1" rot="10800000">
            <a:off x="4216425" y="291280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438" name="Google Shape;438;p23"/>
          <p:cNvCxnSpPr>
            <a:stCxn id="265" idx="6"/>
            <a:endCxn id="271" idx="2"/>
          </p:cNvCxnSpPr>
          <p:nvPr/>
        </p:nvCxnSpPr>
        <p:spPr>
          <a:xfrm flipH="1" rot="10800000">
            <a:off x="4216425" y="32596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439" name="Google Shape;439;p23"/>
          <p:cNvCxnSpPr>
            <a:stCxn id="265" idx="6"/>
            <a:endCxn id="272" idx="2"/>
          </p:cNvCxnSpPr>
          <p:nvPr/>
        </p:nvCxnSpPr>
        <p:spPr>
          <a:xfrm flipH="1" rot="10800000">
            <a:off x="4216425" y="36742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40" name="Google Shape;440;p23"/>
          <p:cNvCxnSpPr>
            <a:stCxn id="265" idx="6"/>
            <a:endCxn id="273" idx="2"/>
          </p:cNvCxnSpPr>
          <p:nvPr/>
        </p:nvCxnSpPr>
        <p:spPr>
          <a:xfrm flipH="1" rot="10800000">
            <a:off x="4216425" y="40210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41" name="Google Shape;441;p23"/>
          <p:cNvCxnSpPr>
            <a:stCxn id="265" idx="6"/>
            <a:endCxn id="274" idx="2"/>
          </p:cNvCxnSpPr>
          <p:nvPr/>
        </p:nvCxnSpPr>
        <p:spPr>
          <a:xfrm>
            <a:off x="4216425" y="43678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442" name="Google Shape;442;p23"/>
          <p:cNvCxnSpPr>
            <a:stCxn id="265" idx="6"/>
            <a:endCxn id="275" idx="2"/>
          </p:cNvCxnSpPr>
          <p:nvPr/>
        </p:nvCxnSpPr>
        <p:spPr>
          <a:xfrm>
            <a:off x="4216425" y="43678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43" name="Google Shape;443;p23"/>
          <p:cNvCxnSpPr>
            <a:stCxn id="266" idx="6"/>
            <a:endCxn id="268" idx="2"/>
          </p:cNvCxnSpPr>
          <p:nvPr/>
        </p:nvCxnSpPr>
        <p:spPr>
          <a:xfrm flipH="1" rot="10800000">
            <a:off x="4216425" y="1946250"/>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444" name="Google Shape;444;p23"/>
          <p:cNvCxnSpPr>
            <a:stCxn id="266" idx="6"/>
            <a:endCxn id="267" idx="2"/>
          </p:cNvCxnSpPr>
          <p:nvPr/>
        </p:nvCxnSpPr>
        <p:spPr>
          <a:xfrm flipH="1" rot="10800000">
            <a:off x="4216425" y="2256150"/>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445" name="Google Shape;445;p23"/>
          <p:cNvCxnSpPr>
            <a:stCxn id="266" idx="6"/>
            <a:endCxn id="269" idx="2"/>
          </p:cNvCxnSpPr>
          <p:nvPr/>
        </p:nvCxnSpPr>
        <p:spPr>
          <a:xfrm flipH="1" rot="10800000">
            <a:off x="4216425" y="2566050"/>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446" name="Google Shape;446;p23"/>
          <p:cNvCxnSpPr>
            <a:stCxn id="266" idx="6"/>
            <a:endCxn id="270" idx="2"/>
          </p:cNvCxnSpPr>
          <p:nvPr/>
        </p:nvCxnSpPr>
        <p:spPr>
          <a:xfrm flipH="1" rot="10800000">
            <a:off x="4216425" y="291285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447" name="Google Shape;447;p23"/>
          <p:cNvCxnSpPr>
            <a:stCxn id="266" idx="6"/>
            <a:endCxn id="271" idx="2"/>
          </p:cNvCxnSpPr>
          <p:nvPr/>
        </p:nvCxnSpPr>
        <p:spPr>
          <a:xfrm flipH="1" rot="10800000">
            <a:off x="4216425" y="32596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448" name="Google Shape;448;p23"/>
          <p:cNvCxnSpPr>
            <a:stCxn id="266" idx="6"/>
            <a:endCxn id="272" idx="2"/>
          </p:cNvCxnSpPr>
          <p:nvPr/>
        </p:nvCxnSpPr>
        <p:spPr>
          <a:xfrm flipH="1" rot="10800000">
            <a:off x="4216425" y="3674250"/>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449" name="Google Shape;449;p23"/>
          <p:cNvCxnSpPr>
            <a:stCxn id="266" idx="6"/>
            <a:endCxn id="273" idx="2"/>
          </p:cNvCxnSpPr>
          <p:nvPr/>
        </p:nvCxnSpPr>
        <p:spPr>
          <a:xfrm flipH="1" rot="10800000">
            <a:off x="4216425" y="402105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50" name="Google Shape;450;p23"/>
          <p:cNvCxnSpPr>
            <a:stCxn id="266" idx="6"/>
            <a:endCxn id="274" idx="2"/>
          </p:cNvCxnSpPr>
          <p:nvPr/>
        </p:nvCxnSpPr>
        <p:spPr>
          <a:xfrm flipH="1" rot="10800000">
            <a:off x="4216425" y="43678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51" name="Google Shape;451;p23"/>
          <p:cNvCxnSpPr>
            <a:stCxn id="266" idx="6"/>
            <a:endCxn id="275" idx="2"/>
          </p:cNvCxnSpPr>
          <p:nvPr/>
        </p:nvCxnSpPr>
        <p:spPr>
          <a:xfrm>
            <a:off x="4216425" y="4714650"/>
            <a:ext cx="346800" cy="0"/>
          </a:xfrm>
          <a:prstGeom prst="straightConnector1">
            <a:avLst/>
          </a:prstGeom>
          <a:noFill/>
          <a:ln cap="flat" cmpd="sng" w="9525">
            <a:solidFill>
              <a:srgbClr val="000000"/>
            </a:solidFill>
            <a:prstDash val="solid"/>
            <a:round/>
            <a:headEnd len="med" w="med" type="none"/>
            <a:tailEnd len="med" w="med" type="none"/>
          </a:ln>
        </p:spPr>
      </p:cxnSp>
      <p:sp>
        <p:nvSpPr>
          <p:cNvPr id="452" name="Google Shape;452;p23"/>
          <p:cNvSpPr/>
          <p:nvPr/>
        </p:nvSpPr>
        <p:spPr>
          <a:xfrm>
            <a:off x="4986375" y="17193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3"/>
          <p:cNvSpPr/>
          <p:nvPr/>
        </p:nvSpPr>
        <p:spPr>
          <a:xfrm>
            <a:off x="4986375" y="20554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a:off x="4986375" y="48342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a:off x="4986375" y="23914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a:off x="4986375" y="26905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3"/>
          <p:cNvSpPr/>
          <p:nvPr/>
        </p:nvSpPr>
        <p:spPr>
          <a:xfrm>
            <a:off x="4986363" y="3415513"/>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3"/>
          <p:cNvSpPr/>
          <p:nvPr/>
        </p:nvSpPr>
        <p:spPr>
          <a:xfrm>
            <a:off x="4986375" y="37727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3"/>
          <p:cNvSpPr/>
          <p:nvPr/>
        </p:nvSpPr>
        <p:spPr>
          <a:xfrm>
            <a:off x="4986375" y="41405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3"/>
          <p:cNvSpPr/>
          <p:nvPr/>
        </p:nvSpPr>
        <p:spPr>
          <a:xfrm>
            <a:off x="4986375" y="44873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 name="Google Shape;461;p23"/>
          <p:cNvCxnSpPr>
            <a:stCxn id="268" idx="6"/>
            <a:endCxn id="452" idx="2"/>
          </p:cNvCxnSpPr>
          <p:nvPr/>
        </p:nvCxnSpPr>
        <p:spPr>
          <a:xfrm flipH="1" rot="10800000">
            <a:off x="4749375" y="1838950"/>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462" name="Google Shape;462;p23"/>
          <p:cNvCxnSpPr>
            <a:stCxn id="268" idx="6"/>
            <a:endCxn id="453" idx="2"/>
          </p:cNvCxnSpPr>
          <p:nvPr/>
        </p:nvCxnSpPr>
        <p:spPr>
          <a:xfrm>
            <a:off x="4749375" y="1946350"/>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463" name="Google Shape;463;p23"/>
          <p:cNvCxnSpPr>
            <a:stCxn id="268" idx="6"/>
            <a:endCxn id="455" idx="1"/>
          </p:cNvCxnSpPr>
          <p:nvPr/>
        </p:nvCxnSpPr>
        <p:spPr>
          <a:xfrm>
            <a:off x="4749375" y="1946350"/>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464" name="Google Shape;464;p23"/>
          <p:cNvCxnSpPr>
            <a:stCxn id="268" idx="6"/>
            <a:endCxn id="456" idx="1"/>
          </p:cNvCxnSpPr>
          <p:nvPr/>
        </p:nvCxnSpPr>
        <p:spPr>
          <a:xfrm>
            <a:off x="4749375" y="1946350"/>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465" name="Google Shape;465;p23"/>
          <p:cNvCxnSpPr>
            <a:stCxn id="268" idx="6"/>
          </p:cNvCxnSpPr>
          <p:nvPr/>
        </p:nvCxnSpPr>
        <p:spPr>
          <a:xfrm>
            <a:off x="4749375" y="1946350"/>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466" name="Google Shape;466;p23"/>
          <p:cNvCxnSpPr>
            <a:stCxn id="268" idx="6"/>
            <a:endCxn id="457" idx="1"/>
          </p:cNvCxnSpPr>
          <p:nvPr/>
        </p:nvCxnSpPr>
        <p:spPr>
          <a:xfrm>
            <a:off x="4749375" y="1946350"/>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467" name="Google Shape;467;p23"/>
          <p:cNvCxnSpPr>
            <a:stCxn id="268" idx="6"/>
            <a:endCxn id="458" idx="1"/>
          </p:cNvCxnSpPr>
          <p:nvPr/>
        </p:nvCxnSpPr>
        <p:spPr>
          <a:xfrm>
            <a:off x="4749375" y="1946350"/>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468" name="Google Shape;468;p23"/>
          <p:cNvCxnSpPr>
            <a:stCxn id="268" idx="6"/>
            <a:endCxn id="459" idx="1"/>
          </p:cNvCxnSpPr>
          <p:nvPr/>
        </p:nvCxnSpPr>
        <p:spPr>
          <a:xfrm>
            <a:off x="4749375" y="194635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469" name="Google Shape;469;p23"/>
          <p:cNvCxnSpPr>
            <a:stCxn id="268" idx="6"/>
            <a:endCxn id="460" idx="1"/>
          </p:cNvCxnSpPr>
          <p:nvPr/>
        </p:nvCxnSpPr>
        <p:spPr>
          <a:xfrm>
            <a:off x="4749375" y="1946350"/>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470" name="Google Shape;470;p23"/>
          <p:cNvCxnSpPr>
            <a:stCxn id="268" idx="6"/>
            <a:endCxn id="454" idx="3"/>
          </p:cNvCxnSpPr>
          <p:nvPr/>
        </p:nvCxnSpPr>
        <p:spPr>
          <a:xfrm>
            <a:off x="4749375" y="1946350"/>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471" name="Google Shape;471;p23"/>
          <p:cNvCxnSpPr>
            <a:stCxn id="267" idx="6"/>
            <a:endCxn id="452" idx="2"/>
          </p:cNvCxnSpPr>
          <p:nvPr/>
        </p:nvCxnSpPr>
        <p:spPr>
          <a:xfrm flipH="1" rot="10800000">
            <a:off x="4749375" y="1838875"/>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472" name="Google Shape;472;p23"/>
          <p:cNvCxnSpPr>
            <a:stCxn id="267" idx="6"/>
            <a:endCxn id="453" idx="2"/>
          </p:cNvCxnSpPr>
          <p:nvPr/>
        </p:nvCxnSpPr>
        <p:spPr>
          <a:xfrm flipH="1" rot="10800000">
            <a:off x="4749375" y="2174875"/>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473" name="Google Shape;473;p23"/>
          <p:cNvCxnSpPr>
            <a:stCxn id="267" idx="6"/>
            <a:endCxn id="455" idx="2"/>
          </p:cNvCxnSpPr>
          <p:nvPr/>
        </p:nvCxnSpPr>
        <p:spPr>
          <a:xfrm>
            <a:off x="4749375" y="2256175"/>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474" name="Google Shape;474;p23"/>
          <p:cNvCxnSpPr>
            <a:endCxn id="456" idx="2"/>
          </p:cNvCxnSpPr>
          <p:nvPr/>
        </p:nvCxnSpPr>
        <p:spPr>
          <a:xfrm>
            <a:off x="4749375" y="2256300"/>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475" name="Google Shape;475;p23"/>
          <p:cNvCxnSpPr/>
          <p:nvPr/>
        </p:nvCxnSpPr>
        <p:spPr>
          <a:xfrm>
            <a:off x="4749375" y="2256175"/>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476" name="Google Shape;476;p23"/>
          <p:cNvCxnSpPr>
            <a:stCxn id="267" idx="6"/>
            <a:endCxn id="457" idx="1"/>
          </p:cNvCxnSpPr>
          <p:nvPr/>
        </p:nvCxnSpPr>
        <p:spPr>
          <a:xfrm>
            <a:off x="4749375" y="2256175"/>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477" name="Google Shape;477;p23"/>
          <p:cNvCxnSpPr>
            <a:stCxn id="267" idx="6"/>
            <a:endCxn id="458" idx="1"/>
          </p:cNvCxnSpPr>
          <p:nvPr/>
        </p:nvCxnSpPr>
        <p:spPr>
          <a:xfrm>
            <a:off x="4749375" y="2256175"/>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478" name="Google Shape;478;p23"/>
          <p:cNvCxnSpPr>
            <a:stCxn id="268" idx="5"/>
            <a:endCxn id="459" idx="2"/>
          </p:cNvCxnSpPr>
          <p:nvPr/>
        </p:nvCxnSpPr>
        <p:spPr>
          <a:xfrm>
            <a:off x="4722092" y="203088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479" name="Google Shape;479;p23"/>
          <p:cNvCxnSpPr>
            <a:endCxn id="460" idx="2"/>
          </p:cNvCxnSpPr>
          <p:nvPr/>
        </p:nvCxnSpPr>
        <p:spPr>
          <a:xfrm>
            <a:off x="4749375" y="2256100"/>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480" name="Google Shape;480;p23"/>
          <p:cNvCxnSpPr>
            <a:stCxn id="267" idx="6"/>
            <a:endCxn id="454" idx="2"/>
          </p:cNvCxnSpPr>
          <p:nvPr/>
        </p:nvCxnSpPr>
        <p:spPr>
          <a:xfrm>
            <a:off x="4749375" y="2256175"/>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481" name="Google Shape;481;p23"/>
          <p:cNvSpPr/>
          <p:nvPr/>
        </p:nvSpPr>
        <p:spPr>
          <a:xfrm rot="5400000">
            <a:off x="4068975" y="1533175"/>
            <a:ext cx="108600" cy="337200"/>
          </a:xfrm>
          <a:prstGeom prst="lef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txBox="1"/>
          <p:nvPr/>
        </p:nvSpPr>
        <p:spPr>
          <a:xfrm>
            <a:off x="3798150" y="1290150"/>
            <a:ext cx="10218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layer</a:t>
            </a:r>
            <a:endParaRPr/>
          </a:p>
        </p:txBody>
      </p:sp>
      <p:sp>
        <p:nvSpPr>
          <p:cNvPr id="483" name="Google Shape;483;p23"/>
          <p:cNvSpPr txBox="1"/>
          <p:nvPr/>
        </p:nvSpPr>
        <p:spPr>
          <a:xfrm>
            <a:off x="3233325" y="12901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84" name="Google Shape;484;p23"/>
          <p:cNvSpPr txBox="1"/>
          <p:nvPr/>
        </p:nvSpPr>
        <p:spPr>
          <a:xfrm>
            <a:off x="2966200" y="473632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sp>
        <p:nvSpPr>
          <p:cNvPr id="485" name="Google Shape;485;p23"/>
          <p:cNvSpPr/>
          <p:nvPr/>
        </p:nvSpPr>
        <p:spPr>
          <a:xfrm flipH="1" rot="10800000">
            <a:off x="5492075" y="3404575"/>
            <a:ext cx="21600" cy="261000"/>
          </a:xfrm>
          <a:prstGeom prst="rightBracket">
            <a:avLst>
              <a:gd fmla="val 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3"/>
          <p:cNvSpPr txBox="1"/>
          <p:nvPr/>
        </p:nvSpPr>
        <p:spPr>
          <a:xfrm>
            <a:off x="5631275" y="3291300"/>
            <a:ext cx="932100" cy="2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neuron</a:t>
            </a:r>
            <a:endParaRPr/>
          </a:p>
        </p:txBody>
      </p:sp>
      <p:cxnSp>
        <p:nvCxnSpPr>
          <p:cNvPr id="487" name="Google Shape;487;p23"/>
          <p:cNvCxnSpPr>
            <a:stCxn id="269" idx="6"/>
            <a:endCxn id="452" idx="1"/>
          </p:cNvCxnSpPr>
          <p:nvPr/>
        </p:nvCxnSpPr>
        <p:spPr>
          <a:xfrm flipH="1" rot="10800000">
            <a:off x="4749375" y="1754200"/>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488" name="Google Shape;488;p23"/>
          <p:cNvCxnSpPr>
            <a:stCxn id="269" idx="6"/>
            <a:endCxn id="453" idx="2"/>
          </p:cNvCxnSpPr>
          <p:nvPr/>
        </p:nvCxnSpPr>
        <p:spPr>
          <a:xfrm flipH="1" rot="10800000">
            <a:off x="4749375" y="2175100"/>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489" name="Google Shape;489;p23"/>
          <p:cNvCxnSpPr>
            <a:stCxn id="269" idx="6"/>
            <a:endCxn id="455" idx="2"/>
          </p:cNvCxnSpPr>
          <p:nvPr/>
        </p:nvCxnSpPr>
        <p:spPr>
          <a:xfrm flipH="1" rot="10800000">
            <a:off x="4749375" y="2511100"/>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490" name="Google Shape;490;p23"/>
          <p:cNvCxnSpPr>
            <a:stCxn id="269" idx="6"/>
            <a:endCxn id="456" idx="2"/>
          </p:cNvCxnSpPr>
          <p:nvPr/>
        </p:nvCxnSpPr>
        <p:spPr>
          <a:xfrm>
            <a:off x="4749375" y="2566000"/>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491" name="Google Shape;491;p23"/>
          <p:cNvCxnSpPr>
            <a:stCxn id="269" idx="6"/>
          </p:cNvCxnSpPr>
          <p:nvPr/>
        </p:nvCxnSpPr>
        <p:spPr>
          <a:xfrm>
            <a:off x="4749375" y="2566000"/>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492" name="Google Shape;492;p23"/>
          <p:cNvCxnSpPr>
            <a:stCxn id="270" idx="6"/>
            <a:endCxn id="452" idx="2"/>
          </p:cNvCxnSpPr>
          <p:nvPr/>
        </p:nvCxnSpPr>
        <p:spPr>
          <a:xfrm flipH="1" rot="10800000">
            <a:off x="4749375" y="1838838"/>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493" name="Google Shape;493;p23"/>
          <p:cNvCxnSpPr>
            <a:stCxn id="270" idx="6"/>
            <a:endCxn id="453" idx="2"/>
          </p:cNvCxnSpPr>
          <p:nvPr/>
        </p:nvCxnSpPr>
        <p:spPr>
          <a:xfrm flipH="1" rot="10800000">
            <a:off x="4749375" y="2174838"/>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494" name="Google Shape;494;p23"/>
          <p:cNvCxnSpPr>
            <a:stCxn id="270" idx="6"/>
            <a:endCxn id="455" idx="2"/>
          </p:cNvCxnSpPr>
          <p:nvPr/>
        </p:nvCxnSpPr>
        <p:spPr>
          <a:xfrm flipH="1" rot="10800000">
            <a:off x="4749375" y="2511138"/>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495" name="Google Shape;495;p23"/>
          <p:cNvCxnSpPr>
            <a:stCxn id="270" idx="6"/>
            <a:endCxn id="456" idx="2"/>
          </p:cNvCxnSpPr>
          <p:nvPr/>
        </p:nvCxnSpPr>
        <p:spPr>
          <a:xfrm flipH="1" rot="10800000">
            <a:off x="4749375" y="2810238"/>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496" name="Google Shape;496;p23"/>
          <p:cNvCxnSpPr>
            <a:stCxn id="270" idx="6"/>
          </p:cNvCxnSpPr>
          <p:nvPr/>
        </p:nvCxnSpPr>
        <p:spPr>
          <a:xfrm>
            <a:off x="4749375" y="2912838"/>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497" name="Google Shape;497;p23"/>
          <p:cNvCxnSpPr>
            <a:stCxn id="270" idx="6"/>
            <a:endCxn id="457" idx="2"/>
          </p:cNvCxnSpPr>
          <p:nvPr/>
        </p:nvCxnSpPr>
        <p:spPr>
          <a:xfrm>
            <a:off x="4749375" y="2912838"/>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498" name="Google Shape;498;p23"/>
          <p:cNvCxnSpPr>
            <a:stCxn id="270" idx="6"/>
            <a:endCxn id="458" idx="2"/>
          </p:cNvCxnSpPr>
          <p:nvPr/>
        </p:nvCxnSpPr>
        <p:spPr>
          <a:xfrm>
            <a:off x="4749375" y="2912838"/>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499" name="Google Shape;499;p23"/>
          <p:cNvCxnSpPr>
            <a:endCxn id="459" idx="2"/>
          </p:cNvCxnSpPr>
          <p:nvPr/>
        </p:nvCxnSpPr>
        <p:spPr>
          <a:xfrm>
            <a:off x="4749375" y="2912750"/>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500" name="Google Shape;500;p23"/>
          <p:cNvCxnSpPr>
            <a:stCxn id="270" idx="6"/>
            <a:endCxn id="460" idx="2"/>
          </p:cNvCxnSpPr>
          <p:nvPr/>
        </p:nvCxnSpPr>
        <p:spPr>
          <a:xfrm>
            <a:off x="4749375" y="2912838"/>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501" name="Google Shape;501;p23"/>
          <p:cNvCxnSpPr>
            <a:endCxn id="454" idx="3"/>
          </p:cNvCxnSpPr>
          <p:nvPr/>
        </p:nvCxnSpPr>
        <p:spPr>
          <a:xfrm>
            <a:off x="4749358" y="2912785"/>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502" name="Google Shape;502;p23"/>
          <p:cNvCxnSpPr>
            <a:stCxn id="271" idx="6"/>
            <a:endCxn id="452" idx="2"/>
          </p:cNvCxnSpPr>
          <p:nvPr/>
        </p:nvCxnSpPr>
        <p:spPr>
          <a:xfrm flipH="1" rot="10800000">
            <a:off x="4749375" y="1838888"/>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503" name="Google Shape;503;p23"/>
          <p:cNvCxnSpPr>
            <a:stCxn id="271" idx="6"/>
            <a:endCxn id="453" idx="3"/>
          </p:cNvCxnSpPr>
          <p:nvPr/>
        </p:nvCxnSpPr>
        <p:spPr>
          <a:xfrm flipH="1" rot="10800000">
            <a:off x="4749375" y="2259488"/>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504" name="Google Shape;504;p23"/>
          <p:cNvCxnSpPr>
            <a:stCxn id="271" idx="6"/>
            <a:endCxn id="456" idx="2"/>
          </p:cNvCxnSpPr>
          <p:nvPr/>
        </p:nvCxnSpPr>
        <p:spPr>
          <a:xfrm flipH="1" rot="10800000">
            <a:off x="4749375" y="2809988"/>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505" name="Google Shape;505;p23"/>
          <p:cNvCxnSpPr>
            <a:stCxn id="271" idx="6"/>
            <a:endCxn id="271" idx="6"/>
          </p:cNvCxnSpPr>
          <p:nvPr/>
        </p:nvCxnSpPr>
        <p:spPr>
          <a:xfrm>
            <a:off x="4749375" y="3259688"/>
            <a:ext cx="0" cy="0"/>
          </a:xfrm>
          <a:prstGeom prst="straightConnector1">
            <a:avLst/>
          </a:prstGeom>
          <a:noFill/>
          <a:ln cap="flat" cmpd="sng" w="9525">
            <a:solidFill>
              <a:srgbClr val="000000"/>
            </a:solidFill>
            <a:prstDash val="solid"/>
            <a:round/>
            <a:headEnd len="med" w="med" type="none"/>
            <a:tailEnd len="med" w="med" type="none"/>
          </a:ln>
        </p:spPr>
      </p:cxnSp>
      <p:cxnSp>
        <p:nvCxnSpPr>
          <p:cNvPr id="506" name="Google Shape;506;p23"/>
          <p:cNvCxnSpPr>
            <a:stCxn id="271" idx="6"/>
          </p:cNvCxnSpPr>
          <p:nvPr/>
        </p:nvCxnSpPr>
        <p:spPr>
          <a:xfrm flipH="1" rot="10800000">
            <a:off x="4749375" y="3223688"/>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507" name="Google Shape;507;p23"/>
          <p:cNvCxnSpPr>
            <a:stCxn id="271" idx="6"/>
            <a:endCxn id="457" idx="2"/>
          </p:cNvCxnSpPr>
          <p:nvPr/>
        </p:nvCxnSpPr>
        <p:spPr>
          <a:xfrm>
            <a:off x="4749375" y="3259688"/>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508" name="Google Shape;508;p23"/>
          <p:cNvCxnSpPr>
            <a:stCxn id="271" idx="6"/>
            <a:endCxn id="458" idx="2"/>
          </p:cNvCxnSpPr>
          <p:nvPr/>
        </p:nvCxnSpPr>
        <p:spPr>
          <a:xfrm>
            <a:off x="4749375" y="3259688"/>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509" name="Google Shape;509;p23"/>
          <p:cNvCxnSpPr>
            <a:stCxn id="271" idx="6"/>
            <a:endCxn id="459" idx="2"/>
          </p:cNvCxnSpPr>
          <p:nvPr/>
        </p:nvCxnSpPr>
        <p:spPr>
          <a:xfrm>
            <a:off x="4749375" y="3259688"/>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510" name="Google Shape;510;p23"/>
          <p:cNvCxnSpPr>
            <a:stCxn id="271" idx="6"/>
            <a:endCxn id="460" idx="3"/>
          </p:cNvCxnSpPr>
          <p:nvPr/>
        </p:nvCxnSpPr>
        <p:spPr>
          <a:xfrm>
            <a:off x="4749375" y="3259688"/>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511" name="Google Shape;511;p23"/>
          <p:cNvCxnSpPr>
            <a:stCxn id="271" idx="6"/>
            <a:endCxn id="454" idx="1"/>
          </p:cNvCxnSpPr>
          <p:nvPr/>
        </p:nvCxnSpPr>
        <p:spPr>
          <a:xfrm>
            <a:off x="4749375" y="3259688"/>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512" name="Google Shape;512;p23"/>
          <p:cNvCxnSpPr>
            <a:stCxn id="272" idx="6"/>
            <a:endCxn id="452" idx="2"/>
          </p:cNvCxnSpPr>
          <p:nvPr/>
        </p:nvCxnSpPr>
        <p:spPr>
          <a:xfrm flipH="1" rot="10800000">
            <a:off x="4749375" y="1839000"/>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513" name="Google Shape;513;p23"/>
          <p:cNvCxnSpPr>
            <a:stCxn id="272" idx="6"/>
            <a:endCxn id="453" idx="2"/>
          </p:cNvCxnSpPr>
          <p:nvPr/>
        </p:nvCxnSpPr>
        <p:spPr>
          <a:xfrm flipH="1" rot="10800000">
            <a:off x="4749375" y="2175000"/>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514" name="Google Shape;514;p23"/>
          <p:cNvCxnSpPr>
            <a:stCxn id="272" idx="6"/>
            <a:endCxn id="455" idx="2"/>
          </p:cNvCxnSpPr>
          <p:nvPr/>
        </p:nvCxnSpPr>
        <p:spPr>
          <a:xfrm flipH="1" rot="10800000">
            <a:off x="4749375" y="2511000"/>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515" name="Google Shape;515;p23"/>
          <p:cNvCxnSpPr>
            <a:stCxn id="272" idx="6"/>
            <a:endCxn id="456" idx="2"/>
          </p:cNvCxnSpPr>
          <p:nvPr/>
        </p:nvCxnSpPr>
        <p:spPr>
          <a:xfrm flipH="1" rot="10800000">
            <a:off x="4749375" y="2810100"/>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516" name="Google Shape;516;p23"/>
          <p:cNvCxnSpPr>
            <a:stCxn id="272" idx="6"/>
          </p:cNvCxnSpPr>
          <p:nvPr/>
        </p:nvCxnSpPr>
        <p:spPr>
          <a:xfrm flipH="1" rot="10800000">
            <a:off x="4749375" y="3255000"/>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517" name="Google Shape;517;p23"/>
          <p:cNvCxnSpPr>
            <a:stCxn id="272" idx="6"/>
            <a:endCxn id="457" idx="2"/>
          </p:cNvCxnSpPr>
          <p:nvPr/>
        </p:nvCxnSpPr>
        <p:spPr>
          <a:xfrm flipH="1" rot="10800000">
            <a:off x="4749375" y="3535200"/>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518" name="Google Shape;518;p23"/>
          <p:cNvCxnSpPr>
            <a:stCxn id="272" idx="6"/>
            <a:endCxn id="458" idx="2"/>
          </p:cNvCxnSpPr>
          <p:nvPr/>
        </p:nvCxnSpPr>
        <p:spPr>
          <a:xfrm>
            <a:off x="4749375" y="3674100"/>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519" name="Google Shape;519;p23"/>
          <p:cNvCxnSpPr>
            <a:stCxn id="272" idx="6"/>
            <a:endCxn id="459" idx="3"/>
          </p:cNvCxnSpPr>
          <p:nvPr/>
        </p:nvCxnSpPr>
        <p:spPr>
          <a:xfrm>
            <a:off x="4749375" y="3674100"/>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520" name="Google Shape;520;p23"/>
          <p:cNvCxnSpPr>
            <a:stCxn id="272" idx="6"/>
            <a:endCxn id="460" idx="2"/>
          </p:cNvCxnSpPr>
          <p:nvPr/>
        </p:nvCxnSpPr>
        <p:spPr>
          <a:xfrm>
            <a:off x="4749375" y="367410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521" name="Google Shape;521;p23"/>
          <p:cNvCxnSpPr>
            <a:stCxn id="272" idx="6"/>
            <a:endCxn id="454" idx="2"/>
          </p:cNvCxnSpPr>
          <p:nvPr/>
        </p:nvCxnSpPr>
        <p:spPr>
          <a:xfrm>
            <a:off x="4749375" y="3674100"/>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522" name="Google Shape;522;p23"/>
          <p:cNvCxnSpPr>
            <a:stCxn id="273" idx="6"/>
            <a:endCxn id="452" idx="2"/>
          </p:cNvCxnSpPr>
          <p:nvPr/>
        </p:nvCxnSpPr>
        <p:spPr>
          <a:xfrm flipH="1" rot="10800000">
            <a:off x="4749375" y="1838750"/>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523" name="Google Shape;523;p23"/>
          <p:cNvCxnSpPr>
            <a:stCxn id="273" idx="6"/>
            <a:endCxn id="453" idx="2"/>
          </p:cNvCxnSpPr>
          <p:nvPr/>
        </p:nvCxnSpPr>
        <p:spPr>
          <a:xfrm flipH="1" rot="10800000">
            <a:off x="4749375" y="2175050"/>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524" name="Google Shape;524;p23"/>
          <p:cNvCxnSpPr>
            <a:stCxn id="273" idx="6"/>
            <a:endCxn id="455" idx="2"/>
          </p:cNvCxnSpPr>
          <p:nvPr/>
        </p:nvCxnSpPr>
        <p:spPr>
          <a:xfrm flipH="1" rot="10800000">
            <a:off x="4749375" y="2511050"/>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525" name="Google Shape;525;p23"/>
          <p:cNvCxnSpPr>
            <a:stCxn id="273" idx="6"/>
            <a:endCxn id="456" idx="2"/>
          </p:cNvCxnSpPr>
          <p:nvPr/>
        </p:nvCxnSpPr>
        <p:spPr>
          <a:xfrm flipH="1" rot="10800000">
            <a:off x="4749375" y="2810150"/>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526" name="Google Shape;526;p23"/>
          <p:cNvCxnSpPr>
            <a:stCxn id="273" idx="6"/>
          </p:cNvCxnSpPr>
          <p:nvPr/>
        </p:nvCxnSpPr>
        <p:spPr>
          <a:xfrm flipH="1" rot="10800000">
            <a:off x="4749375" y="3202850"/>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527" name="Google Shape;527;p23"/>
          <p:cNvCxnSpPr>
            <a:stCxn id="273" idx="6"/>
            <a:endCxn id="457" idx="2"/>
          </p:cNvCxnSpPr>
          <p:nvPr/>
        </p:nvCxnSpPr>
        <p:spPr>
          <a:xfrm flipH="1" rot="10800000">
            <a:off x="4749375" y="3534950"/>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528" name="Google Shape;528;p23"/>
          <p:cNvCxnSpPr>
            <a:stCxn id="273" idx="6"/>
            <a:endCxn id="458" idx="2"/>
          </p:cNvCxnSpPr>
          <p:nvPr/>
        </p:nvCxnSpPr>
        <p:spPr>
          <a:xfrm flipH="1" rot="10800000">
            <a:off x="4749375" y="3892250"/>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529" name="Google Shape;529;p23"/>
          <p:cNvCxnSpPr>
            <a:stCxn id="273" idx="6"/>
            <a:endCxn id="459" idx="2"/>
          </p:cNvCxnSpPr>
          <p:nvPr/>
        </p:nvCxnSpPr>
        <p:spPr>
          <a:xfrm>
            <a:off x="4749375" y="402095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530" name="Google Shape;530;p23"/>
          <p:cNvCxnSpPr>
            <a:stCxn id="273" idx="6"/>
            <a:endCxn id="460" idx="2"/>
          </p:cNvCxnSpPr>
          <p:nvPr/>
        </p:nvCxnSpPr>
        <p:spPr>
          <a:xfrm>
            <a:off x="4749375" y="402095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531" name="Google Shape;531;p23"/>
          <p:cNvCxnSpPr>
            <a:stCxn id="273" idx="6"/>
            <a:endCxn id="454" idx="2"/>
          </p:cNvCxnSpPr>
          <p:nvPr/>
        </p:nvCxnSpPr>
        <p:spPr>
          <a:xfrm>
            <a:off x="4749375" y="402095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532" name="Google Shape;532;p23"/>
          <p:cNvCxnSpPr>
            <a:stCxn id="274" idx="6"/>
            <a:endCxn id="452" idx="1"/>
          </p:cNvCxnSpPr>
          <p:nvPr/>
        </p:nvCxnSpPr>
        <p:spPr>
          <a:xfrm flipH="1" rot="10800000">
            <a:off x="4749375" y="1754200"/>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533" name="Google Shape;533;p23"/>
          <p:cNvCxnSpPr>
            <a:stCxn id="274" idx="6"/>
            <a:endCxn id="453" idx="2"/>
          </p:cNvCxnSpPr>
          <p:nvPr/>
        </p:nvCxnSpPr>
        <p:spPr>
          <a:xfrm flipH="1" rot="10800000">
            <a:off x="4749375" y="2175100"/>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534" name="Google Shape;534;p23"/>
          <p:cNvCxnSpPr>
            <a:stCxn id="274" idx="6"/>
            <a:endCxn id="455" idx="2"/>
          </p:cNvCxnSpPr>
          <p:nvPr/>
        </p:nvCxnSpPr>
        <p:spPr>
          <a:xfrm flipH="1" rot="10800000">
            <a:off x="4749375" y="2511100"/>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535" name="Google Shape;535;p23"/>
          <p:cNvCxnSpPr>
            <a:stCxn id="274" idx="6"/>
            <a:endCxn id="456" idx="2"/>
          </p:cNvCxnSpPr>
          <p:nvPr/>
        </p:nvCxnSpPr>
        <p:spPr>
          <a:xfrm flipH="1" rot="10800000">
            <a:off x="4749375" y="2810200"/>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536" name="Google Shape;536;p23"/>
          <p:cNvCxnSpPr>
            <a:stCxn id="274" idx="6"/>
          </p:cNvCxnSpPr>
          <p:nvPr/>
        </p:nvCxnSpPr>
        <p:spPr>
          <a:xfrm flipH="1" rot="10800000">
            <a:off x="4749375" y="3213400"/>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537" name="Google Shape;537;p23"/>
          <p:cNvCxnSpPr>
            <a:stCxn id="274" idx="6"/>
            <a:endCxn id="457" idx="3"/>
          </p:cNvCxnSpPr>
          <p:nvPr/>
        </p:nvCxnSpPr>
        <p:spPr>
          <a:xfrm flipH="1" rot="10800000">
            <a:off x="4749375" y="3619600"/>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538" name="Google Shape;538;p23"/>
          <p:cNvCxnSpPr>
            <a:stCxn id="274" idx="6"/>
            <a:endCxn id="458" idx="2"/>
          </p:cNvCxnSpPr>
          <p:nvPr/>
        </p:nvCxnSpPr>
        <p:spPr>
          <a:xfrm flipH="1" rot="10800000">
            <a:off x="4749375" y="3892300"/>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539" name="Google Shape;539;p23"/>
          <p:cNvCxnSpPr>
            <a:stCxn id="274" idx="6"/>
            <a:endCxn id="459" idx="2"/>
          </p:cNvCxnSpPr>
          <p:nvPr/>
        </p:nvCxnSpPr>
        <p:spPr>
          <a:xfrm flipH="1" rot="10800000">
            <a:off x="4749375" y="426010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540" name="Google Shape;540;p23"/>
          <p:cNvCxnSpPr>
            <a:stCxn id="274" idx="6"/>
            <a:endCxn id="460" idx="2"/>
          </p:cNvCxnSpPr>
          <p:nvPr/>
        </p:nvCxnSpPr>
        <p:spPr>
          <a:xfrm>
            <a:off x="4749375" y="436780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541" name="Google Shape;541;p23"/>
          <p:cNvCxnSpPr>
            <a:stCxn id="274" idx="6"/>
            <a:endCxn id="454" idx="2"/>
          </p:cNvCxnSpPr>
          <p:nvPr/>
        </p:nvCxnSpPr>
        <p:spPr>
          <a:xfrm>
            <a:off x="4749375" y="436780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542" name="Google Shape;542;p23"/>
          <p:cNvCxnSpPr>
            <a:stCxn id="275" idx="6"/>
            <a:endCxn id="452" idx="2"/>
          </p:cNvCxnSpPr>
          <p:nvPr/>
        </p:nvCxnSpPr>
        <p:spPr>
          <a:xfrm flipH="1" rot="10800000">
            <a:off x="4749375" y="1838850"/>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543" name="Google Shape;543;p23"/>
          <p:cNvCxnSpPr>
            <a:stCxn id="275" idx="6"/>
            <a:endCxn id="453" idx="2"/>
          </p:cNvCxnSpPr>
          <p:nvPr/>
        </p:nvCxnSpPr>
        <p:spPr>
          <a:xfrm flipH="1" rot="10800000">
            <a:off x="4749375" y="2174850"/>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544" name="Google Shape;544;p23"/>
          <p:cNvCxnSpPr>
            <a:stCxn id="275" idx="6"/>
            <a:endCxn id="455" idx="1"/>
          </p:cNvCxnSpPr>
          <p:nvPr/>
        </p:nvCxnSpPr>
        <p:spPr>
          <a:xfrm flipH="1" rot="10800000">
            <a:off x="4749375" y="2426550"/>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545" name="Google Shape;545;p23"/>
          <p:cNvCxnSpPr>
            <a:stCxn id="275" idx="6"/>
            <a:endCxn id="456" idx="2"/>
          </p:cNvCxnSpPr>
          <p:nvPr/>
        </p:nvCxnSpPr>
        <p:spPr>
          <a:xfrm flipH="1" rot="10800000">
            <a:off x="4749375" y="2810250"/>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546" name="Google Shape;546;p23"/>
          <p:cNvCxnSpPr>
            <a:stCxn id="275" idx="6"/>
          </p:cNvCxnSpPr>
          <p:nvPr/>
        </p:nvCxnSpPr>
        <p:spPr>
          <a:xfrm flipH="1" rot="10800000">
            <a:off x="4749375" y="3234150"/>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547" name="Google Shape;547;p23"/>
          <p:cNvCxnSpPr>
            <a:stCxn id="275" idx="6"/>
            <a:endCxn id="457" idx="3"/>
          </p:cNvCxnSpPr>
          <p:nvPr/>
        </p:nvCxnSpPr>
        <p:spPr>
          <a:xfrm flipH="1" rot="10800000">
            <a:off x="4749375" y="3619650"/>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548" name="Google Shape;548;p23"/>
          <p:cNvCxnSpPr>
            <a:stCxn id="459" idx="2"/>
            <a:endCxn id="458" idx="2"/>
          </p:cNvCxnSpPr>
          <p:nvPr/>
        </p:nvCxnSpPr>
        <p:spPr>
          <a:xfrm rot="10800000">
            <a:off x="4986375" y="3892250"/>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549" name="Google Shape;549;p23"/>
          <p:cNvCxnSpPr>
            <a:stCxn id="275" idx="6"/>
            <a:endCxn id="459" idx="3"/>
          </p:cNvCxnSpPr>
          <p:nvPr/>
        </p:nvCxnSpPr>
        <p:spPr>
          <a:xfrm flipH="1" rot="10800000">
            <a:off x="4749375" y="4344450"/>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550" name="Google Shape;550;p23"/>
          <p:cNvCxnSpPr>
            <a:stCxn id="275" idx="6"/>
            <a:endCxn id="460" idx="2"/>
          </p:cNvCxnSpPr>
          <p:nvPr/>
        </p:nvCxnSpPr>
        <p:spPr>
          <a:xfrm flipH="1" rot="10800000">
            <a:off x="4749375" y="460695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551" name="Google Shape;551;p23"/>
          <p:cNvCxnSpPr>
            <a:stCxn id="275" idx="6"/>
            <a:endCxn id="454" idx="2"/>
          </p:cNvCxnSpPr>
          <p:nvPr/>
        </p:nvCxnSpPr>
        <p:spPr>
          <a:xfrm>
            <a:off x="4749375" y="4714650"/>
            <a:ext cx="237000" cy="239100"/>
          </a:xfrm>
          <a:prstGeom prst="straightConnector1">
            <a:avLst/>
          </a:prstGeom>
          <a:noFill/>
          <a:ln cap="flat" cmpd="sng" w="9525">
            <a:solidFill>
              <a:srgbClr val="000000"/>
            </a:solidFill>
            <a:prstDash val="solid"/>
            <a:round/>
            <a:headEnd len="med" w="med" type="none"/>
            <a:tailEnd len="med" w="med" type="none"/>
          </a:ln>
        </p:spPr>
      </p:cxnSp>
      <p:sp>
        <p:nvSpPr>
          <p:cNvPr id="552" name="Google Shape;552;p23"/>
          <p:cNvSpPr txBox="1"/>
          <p:nvPr/>
        </p:nvSpPr>
        <p:spPr>
          <a:xfrm>
            <a:off x="3233692" y="1903438"/>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553" name="Google Shape;553;p23"/>
          <p:cNvSpPr txBox="1"/>
          <p:nvPr/>
        </p:nvSpPr>
        <p:spPr>
          <a:xfrm>
            <a:off x="3233313" y="1601963"/>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554" name="Google Shape;554;p23"/>
          <p:cNvSpPr txBox="1"/>
          <p:nvPr/>
        </p:nvSpPr>
        <p:spPr>
          <a:xfrm>
            <a:off x="3131106" y="2169075"/>
            <a:ext cx="442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555" name="Google Shape;555;p23"/>
          <p:cNvSpPr txBox="1"/>
          <p:nvPr/>
        </p:nvSpPr>
        <p:spPr>
          <a:xfrm>
            <a:off x="2966200" y="438957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556" name="Google Shape;556;p23"/>
          <p:cNvSpPr txBox="1"/>
          <p:nvPr/>
        </p:nvSpPr>
        <p:spPr>
          <a:xfrm>
            <a:off x="3152856" y="3946625"/>
            <a:ext cx="442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557" name="Google Shape;557;p23"/>
          <p:cNvSpPr txBox="1"/>
          <p:nvPr/>
        </p:nvSpPr>
        <p:spPr>
          <a:xfrm>
            <a:off x="5158125" y="16415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558" name="Google Shape;558;p23"/>
          <p:cNvSpPr txBox="1"/>
          <p:nvPr/>
        </p:nvSpPr>
        <p:spPr>
          <a:xfrm>
            <a:off x="5182300" y="19409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559" name="Google Shape;559;p23"/>
          <p:cNvSpPr txBox="1"/>
          <p:nvPr/>
        </p:nvSpPr>
        <p:spPr>
          <a:xfrm>
            <a:off x="5182725" y="2254838"/>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560" name="Google Shape;560;p23"/>
          <p:cNvSpPr txBox="1"/>
          <p:nvPr/>
        </p:nvSpPr>
        <p:spPr>
          <a:xfrm>
            <a:off x="5182738" y="25687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561" name="Google Shape;561;p23"/>
          <p:cNvSpPr txBox="1"/>
          <p:nvPr/>
        </p:nvSpPr>
        <p:spPr>
          <a:xfrm>
            <a:off x="5187688" y="29787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562" name="Google Shape;562;p23"/>
          <p:cNvSpPr txBox="1"/>
          <p:nvPr/>
        </p:nvSpPr>
        <p:spPr>
          <a:xfrm>
            <a:off x="5172463" y="33381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563" name="Google Shape;563;p23"/>
          <p:cNvSpPr txBox="1"/>
          <p:nvPr/>
        </p:nvSpPr>
        <p:spPr>
          <a:xfrm>
            <a:off x="5177188" y="36975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564" name="Google Shape;564;p23"/>
          <p:cNvSpPr txBox="1"/>
          <p:nvPr/>
        </p:nvSpPr>
        <p:spPr>
          <a:xfrm>
            <a:off x="5177188" y="40569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565" name="Google Shape;565;p23"/>
          <p:cNvSpPr txBox="1"/>
          <p:nvPr/>
        </p:nvSpPr>
        <p:spPr>
          <a:xfrm>
            <a:off x="5177188" y="44164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566" name="Google Shape;566;p23"/>
          <p:cNvSpPr txBox="1"/>
          <p:nvPr/>
        </p:nvSpPr>
        <p:spPr>
          <a:xfrm>
            <a:off x="5096018" y="4775825"/>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pic>
        <p:nvPicPr>
          <p:cNvPr id="567" name="Google Shape;567;p23"/>
          <p:cNvPicPr preferRelativeResize="0"/>
          <p:nvPr/>
        </p:nvPicPr>
        <p:blipFill>
          <a:blip r:embed="rId4">
            <a:alphaModFix/>
          </a:blip>
          <a:stretch>
            <a:fillRect/>
          </a:stretch>
        </p:blipFill>
        <p:spPr>
          <a:xfrm>
            <a:off x="6506450" y="1377542"/>
            <a:ext cx="2059367" cy="1617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571" name="Shape 571"/>
        <p:cNvGrpSpPr/>
        <p:nvPr/>
      </p:nvGrpSpPr>
      <p:grpSpPr>
        <a:xfrm>
          <a:off x="0" y="0"/>
          <a:ext cx="0" cy="0"/>
          <a:chOff x="0" y="0"/>
          <a:chExt cx="0" cy="0"/>
        </a:xfrm>
      </p:grpSpPr>
      <p:pic>
        <p:nvPicPr>
          <p:cNvPr id="572" name="Google Shape;572;p24"/>
          <p:cNvPicPr preferRelativeResize="0"/>
          <p:nvPr/>
        </p:nvPicPr>
        <p:blipFill>
          <a:blip r:embed="rId3">
            <a:alphaModFix/>
          </a:blip>
          <a:stretch>
            <a:fillRect/>
          </a:stretch>
        </p:blipFill>
        <p:spPr>
          <a:xfrm>
            <a:off x="326000" y="2065874"/>
            <a:ext cx="1909225" cy="1909225"/>
          </a:xfrm>
          <a:prstGeom prst="rect">
            <a:avLst/>
          </a:prstGeom>
          <a:noFill/>
          <a:ln>
            <a:noFill/>
          </a:ln>
        </p:spPr>
      </p:pic>
      <p:sp>
        <p:nvSpPr>
          <p:cNvPr id="573" name="Google Shape;573;p24"/>
          <p:cNvSpPr/>
          <p:nvPr/>
        </p:nvSpPr>
        <p:spPr>
          <a:xfrm>
            <a:off x="2353725" y="2065888"/>
            <a:ext cx="186300" cy="19092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4"/>
          <p:cNvSpPr/>
          <p:nvPr/>
        </p:nvSpPr>
        <p:spPr>
          <a:xfrm rot="-5400000">
            <a:off x="1139150" y="797663"/>
            <a:ext cx="282900" cy="20103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4"/>
          <p:cNvSpPr txBox="1"/>
          <p:nvPr/>
        </p:nvSpPr>
        <p:spPr>
          <a:xfrm>
            <a:off x="630813" y="1256850"/>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576" name="Google Shape;576;p24"/>
          <p:cNvSpPr txBox="1"/>
          <p:nvPr/>
        </p:nvSpPr>
        <p:spPr>
          <a:xfrm>
            <a:off x="2658525" y="2559650"/>
            <a:ext cx="750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28</a:t>
            </a:r>
            <a:endParaRPr/>
          </a:p>
        </p:txBody>
      </p:sp>
      <p:sp>
        <p:nvSpPr>
          <p:cNvPr id="577" name="Google Shape;577;p24"/>
          <p:cNvSpPr/>
          <p:nvPr/>
        </p:nvSpPr>
        <p:spPr>
          <a:xfrm>
            <a:off x="3420525" y="14224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4"/>
          <p:cNvSpPr/>
          <p:nvPr/>
        </p:nvSpPr>
        <p:spPr>
          <a:xfrm>
            <a:off x="3420525" y="483420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4"/>
          <p:cNvSpPr/>
          <p:nvPr/>
        </p:nvSpPr>
        <p:spPr>
          <a:xfrm>
            <a:off x="3420525" y="1718738"/>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4"/>
          <p:cNvSpPr/>
          <p:nvPr/>
        </p:nvSpPr>
        <p:spPr>
          <a:xfrm>
            <a:off x="3420525" y="2015063"/>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4"/>
          <p:cNvSpPr/>
          <p:nvPr/>
        </p:nvSpPr>
        <p:spPr>
          <a:xfrm>
            <a:off x="3420525" y="23113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4"/>
          <p:cNvSpPr/>
          <p:nvPr/>
        </p:nvSpPr>
        <p:spPr>
          <a:xfrm>
            <a:off x="3420525" y="26077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4"/>
          <p:cNvSpPr/>
          <p:nvPr/>
        </p:nvSpPr>
        <p:spPr>
          <a:xfrm>
            <a:off x="3420525" y="29548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
          <p:cNvSpPr/>
          <p:nvPr/>
        </p:nvSpPr>
        <p:spPr>
          <a:xfrm>
            <a:off x="3420525" y="33168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4"/>
          <p:cNvSpPr/>
          <p:nvPr/>
        </p:nvSpPr>
        <p:spPr>
          <a:xfrm>
            <a:off x="3420525" y="3678900"/>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4"/>
          <p:cNvSpPr/>
          <p:nvPr/>
        </p:nvSpPr>
        <p:spPr>
          <a:xfrm>
            <a:off x="3420525" y="40640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4"/>
          <p:cNvSpPr/>
          <p:nvPr/>
        </p:nvSpPr>
        <p:spPr>
          <a:xfrm>
            <a:off x="3420525" y="44873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4"/>
          <p:cNvSpPr/>
          <p:nvPr/>
        </p:nvSpPr>
        <p:spPr>
          <a:xfrm>
            <a:off x="4986375" y="30979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4"/>
          <p:cNvSpPr/>
          <p:nvPr/>
        </p:nvSpPr>
        <p:spPr>
          <a:xfrm>
            <a:off x="4030125" y="21366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4"/>
          <p:cNvSpPr/>
          <p:nvPr/>
        </p:nvSpPr>
        <p:spPr>
          <a:xfrm>
            <a:off x="4030125" y="18268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4"/>
          <p:cNvSpPr/>
          <p:nvPr/>
        </p:nvSpPr>
        <p:spPr>
          <a:xfrm>
            <a:off x="4030125" y="24464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4"/>
          <p:cNvSpPr/>
          <p:nvPr/>
        </p:nvSpPr>
        <p:spPr>
          <a:xfrm>
            <a:off x="4030125" y="27932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4"/>
          <p:cNvSpPr/>
          <p:nvPr/>
        </p:nvSpPr>
        <p:spPr>
          <a:xfrm>
            <a:off x="4030125" y="3140138"/>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4"/>
          <p:cNvSpPr/>
          <p:nvPr/>
        </p:nvSpPr>
        <p:spPr>
          <a:xfrm>
            <a:off x="4030125" y="35545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4"/>
          <p:cNvSpPr/>
          <p:nvPr/>
        </p:nvSpPr>
        <p:spPr>
          <a:xfrm>
            <a:off x="4030125" y="39014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4"/>
          <p:cNvSpPr/>
          <p:nvPr/>
        </p:nvSpPr>
        <p:spPr>
          <a:xfrm>
            <a:off x="4030125" y="42482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p:nvPr/>
        </p:nvSpPr>
        <p:spPr>
          <a:xfrm>
            <a:off x="4030125" y="4595100"/>
            <a:ext cx="186300" cy="2391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4"/>
          <p:cNvSpPr/>
          <p:nvPr/>
        </p:nvSpPr>
        <p:spPr>
          <a:xfrm>
            <a:off x="4563075" y="21366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4"/>
          <p:cNvSpPr/>
          <p:nvPr/>
        </p:nvSpPr>
        <p:spPr>
          <a:xfrm>
            <a:off x="4563075" y="1826800"/>
            <a:ext cx="186300" cy="2391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4"/>
          <p:cNvSpPr/>
          <p:nvPr/>
        </p:nvSpPr>
        <p:spPr>
          <a:xfrm>
            <a:off x="4563075" y="244645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4"/>
          <p:cNvSpPr/>
          <p:nvPr/>
        </p:nvSpPr>
        <p:spPr>
          <a:xfrm>
            <a:off x="4563075" y="27932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4"/>
          <p:cNvSpPr/>
          <p:nvPr/>
        </p:nvSpPr>
        <p:spPr>
          <a:xfrm>
            <a:off x="4563075" y="314013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4"/>
          <p:cNvSpPr/>
          <p:nvPr/>
        </p:nvSpPr>
        <p:spPr>
          <a:xfrm>
            <a:off x="4563075" y="35545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4"/>
          <p:cNvSpPr/>
          <p:nvPr/>
        </p:nvSpPr>
        <p:spPr>
          <a:xfrm>
            <a:off x="4563075" y="3901400"/>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4"/>
          <p:cNvSpPr/>
          <p:nvPr/>
        </p:nvSpPr>
        <p:spPr>
          <a:xfrm>
            <a:off x="4563075" y="4248250"/>
            <a:ext cx="186300" cy="2391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4"/>
          <p:cNvSpPr/>
          <p:nvPr/>
        </p:nvSpPr>
        <p:spPr>
          <a:xfrm>
            <a:off x="4563075" y="45951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 name="Google Shape;607;p24"/>
          <p:cNvCxnSpPr/>
          <p:nvPr/>
        </p:nvCxnSpPr>
        <p:spPr>
          <a:xfrm>
            <a:off x="3606825" y="1587100"/>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608" name="Google Shape;608;p24"/>
          <p:cNvCxnSpPr/>
          <p:nvPr/>
        </p:nvCxnSpPr>
        <p:spPr>
          <a:xfrm>
            <a:off x="3584325" y="1550550"/>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609" name="Google Shape;609;p24"/>
          <p:cNvCxnSpPr/>
          <p:nvPr/>
        </p:nvCxnSpPr>
        <p:spPr>
          <a:xfrm>
            <a:off x="3609750" y="1620050"/>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610" name="Google Shape;610;p24"/>
          <p:cNvCxnSpPr/>
          <p:nvPr/>
        </p:nvCxnSpPr>
        <p:spPr>
          <a:xfrm>
            <a:off x="3598875" y="1620050"/>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611" name="Google Shape;611;p24"/>
          <p:cNvCxnSpPr/>
          <p:nvPr/>
        </p:nvCxnSpPr>
        <p:spPr>
          <a:xfrm>
            <a:off x="3609750" y="1630925"/>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612" name="Google Shape;612;p24"/>
          <p:cNvCxnSpPr>
            <a:endCxn id="594" idx="2"/>
          </p:cNvCxnSpPr>
          <p:nvPr/>
        </p:nvCxnSpPr>
        <p:spPr>
          <a:xfrm>
            <a:off x="3598725" y="1630800"/>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613" name="Google Shape;613;p24"/>
          <p:cNvCxnSpPr>
            <a:endCxn id="595" idx="2"/>
          </p:cNvCxnSpPr>
          <p:nvPr/>
        </p:nvCxnSpPr>
        <p:spPr>
          <a:xfrm>
            <a:off x="3598725" y="1620050"/>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614" name="Google Shape;614;p24"/>
          <p:cNvCxnSpPr>
            <a:endCxn id="596" idx="1"/>
          </p:cNvCxnSpPr>
          <p:nvPr/>
        </p:nvCxnSpPr>
        <p:spPr>
          <a:xfrm>
            <a:off x="3599008" y="1620165"/>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615" name="Google Shape;615;p24"/>
          <p:cNvCxnSpPr>
            <a:endCxn id="597" idx="2"/>
          </p:cNvCxnSpPr>
          <p:nvPr/>
        </p:nvCxnSpPr>
        <p:spPr>
          <a:xfrm>
            <a:off x="3598725" y="1630950"/>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616" name="Google Shape;616;p24"/>
          <p:cNvCxnSpPr/>
          <p:nvPr/>
        </p:nvCxnSpPr>
        <p:spPr>
          <a:xfrm>
            <a:off x="3620625" y="1870125"/>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617" name="Google Shape;617;p24"/>
          <p:cNvCxnSpPr/>
          <p:nvPr/>
        </p:nvCxnSpPr>
        <p:spPr>
          <a:xfrm>
            <a:off x="3620625" y="1913600"/>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618" name="Google Shape;618;p24"/>
          <p:cNvCxnSpPr/>
          <p:nvPr/>
        </p:nvCxnSpPr>
        <p:spPr>
          <a:xfrm>
            <a:off x="3609750" y="1891850"/>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619" name="Google Shape;619;p24"/>
          <p:cNvCxnSpPr/>
          <p:nvPr/>
        </p:nvCxnSpPr>
        <p:spPr>
          <a:xfrm>
            <a:off x="3642375" y="1924475"/>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620" name="Google Shape;620;p24"/>
          <p:cNvCxnSpPr/>
          <p:nvPr/>
        </p:nvCxnSpPr>
        <p:spPr>
          <a:xfrm>
            <a:off x="3631500" y="1902725"/>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621" name="Google Shape;621;p24"/>
          <p:cNvCxnSpPr>
            <a:endCxn id="594" idx="1"/>
          </p:cNvCxnSpPr>
          <p:nvPr/>
        </p:nvCxnSpPr>
        <p:spPr>
          <a:xfrm>
            <a:off x="3631408" y="1902665"/>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622" name="Google Shape;622;p24"/>
          <p:cNvCxnSpPr>
            <a:endCxn id="595" idx="2"/>
          </p:cNvCxnSpPr>
          <p:nvPr/>
        </p:nvCxnSpPr>
        <p:spPr>
          <a:xfrm>
            <a:off x="3653325" y="1924550"/>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623" name="Google Shape;623;p24"/>
          <p:cNvCxnSpPr>
            <a:endCxn id="596" idx="1"/>
          </p:cNvCxnSpPr>
          <p:nvPr/>
        </p:nvCxnSpPr>
        <p:spPr>
          <a:xfrm>
            <a:off x="3653308" y="1902765"/>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624" name="Google Shape;624;p24"/>
          <p:cNvCxnSpPr>
            <a:endCxn id="597" idx="1"/>
          </p:cNvCxnSpPr>
          <p:nvPr/>
        </p:nvCxnSpPr>
        <p:spPr>
          <a:xfrm>
            <a:off x="3620608" y="1891715"/>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625" name="Google Shape;625;p24"/>
          <p:cNvCxnSpPr/>
          <p:nvPr/>
        </p:nvCxnSpPr>
        <p:spPr>
          <a:xfrm flipH="1" rot="10800000">
            <a:off x="3609750" y="1913550"/>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626" name="Google Shape;626;p24"/>
          <p:cNvCxnSpPr/>
          <p:nvPr/>
        </p:nvCxnSpPr>
        <p:spPr>
          <a:xfrm>
            <a:off x="3598875" y="2174550"/>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627" name="Google Shape;627;p24"/>
          <p:cNvCxnSpPr/>
          <p:nvPr/>
        </p:nvCxnSpPr>
        <p:spPr>
          <a:xfrm>
            <a:off x="3620625" y="2196300"/>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628" name="Google Shape;628;p24"/>
          <p:cNvCxnSpPr/>
          <p:nvPr/>
        </p:nvCxnSpPr>
        <p:spPr>
          <a:xfrm>
            <a:off x="3609750" y="2207175"/>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629" name="Google Shape;629;p24"/>
          <p:cNvCxnSpPr/>
          <p:nvPr/>
        </p:nvCxnSpPr>
        <p:spPr>
          <a:xfrm>
            <a:off x="3620625" y="2207175"/>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630" name="Google Shape;630;p24"/>
          <p:cNvCxnSpPr>
            <a:endCxn id="594" idx="2"/>
          </p:cNvCxnSpPr>
          <p:nvPr/>
        </p:nvCxnSpPr>
        <p:spPr>
          <a:xfrm>
            <a:off x="3631425" y="2217900"/>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631" name="Google Shape;631;p24"/>
          <p:cNvCxnSpPr>
            <a:endCxn id="595" idx="2"/>
          </p:cNvCxnSpPr>
          <p:nvPr/>
        </p:nvCxnSpPr>
        <p:spPr>
          <a:xfrm>
            <a:off x="3609825" y="2185550"/>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632" name="Google Shape;632;p24"/>
          <p:cNvCxnSpPr>
            <a:endCxn id="596" idx="1"/>
          </p:cNvCxnSpPr>
          <p:nvPr/>
        </p:nvCxnSpPr>
        <p:spPr>
          <a:xfrm>
            <a:off x="3620608" y="2218065"/>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633" name="Google Shape;633;p24"/>
          <p:cNvCxnSpPr>
            <a:endCxn id="597" idx="2"/>
          </p:cNvCxnSpPr>
          <p:nvPr/>
        </p:nvCxnSpPr>
        <p:spPr>
          <a:xfrm>
            <a:off x="3620625" y="2218050"/>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634" name="Google Shape;634;p24"/>
          <p:cNvCxnSpPr/>
          <p:nvPr/>
        </p:nvCxnSpPr>
        <p:spPr>
          <a:xfrm flipH="1" rot="10800000">
            <a:off x="3653250" y="1946350"/>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635" name="Google Shape;635;p24"/>
          <p:cNvCxnSpPr/>
          <p:nvPr/>
        </p:nvCxnSpPr>
        <p:spPr>
          <a:xfrm flipH="1" rot="10800000">
            <a:off x="3631500" y="2229025"/>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636" name="Google Shape;636;p24"/>
          <p:cNvCxnSpPr>
            <a:endCxn id="594" idx="2"/>
          </p:cNvCxnSpPr>
          <p:nvPr/>
        </p:nvCxnSpPr>
        <p:spPr>
          <a:xfrm>
            <a:off x="3620625" y="2478900"/>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637" name="Google Shape;637;p24"/>
          <p:cNvCxnSpPr>
            <a:endCxn id="597" idx="2"/>
          </p:cNvCxnSpPr>
          <p:nvPr/>
        </p:nvCxnSpPr>
        <p:spPr>
          <a:xfrm>
            <a:off x="3642225" y="2511450"/>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638" name="Google Shape;638;p24"/>
          <p:cNvCxnSpPr/>
          <p:nvPr/>
        </p:nvCxnSpPr>
        <p:spPr>
          <a:xfrm flipH="1" rot="10800000">
            <a:off x="3620625" y="2000675"/>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639" name="Google Shape;639;p24"/>
          <p:cNvCxnSpPr/>
          <p:nvPr/>
        </p:nvCxnSpPr>
        <p:spPr>
          <a:xfrm flipH="1" rot="10800000">
            <a:off x="3631500" y="2305100"/>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640" name="Google Shape;640;p24"/>
          <p:cNvCxnSpPr/>
          <p:nvPr/>
        </p:nvCxnSpPr>
        <p:spPr>
          <a:xfrm flipH="1" rot="10800000">
            <a:off x="3620625" y="2576950"/>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641" name="Google Shape;641;p24"/>
          <p:cNvCxnSpPr/>
          <p:nvPr/>
        </p:nvCxnSpPr>
        <p:spPr>
          <a:xfrm>
            <a:off x="3620625" y="2761675"/>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642" name="Google Shape;642;p24"/>
          <p:cNvCxnSpPr/>
          <p:nvPr/>
        </p:nvCxnSpPr>
        <p:spPr>
          <a:xfrm>
            <a:off x="3609750" y="2750800"/>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643" name="Google Shape;643;p24"/>
          <p:cNvCxnSpPr>
            <a:endCxn id="594" idx="2"/>
          </p:cNvCxnSpPr>
          <p:nvPr/>
        </p:nvCxnSpPr>
        <p:spPr>
          <a:xfrm>
            <a:off x="3598725" y="2794200"/>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644" name="Google Shape;644;p24"/>
          <p:cNvCxnSpPr>
            <a:endCxn id="595" idx="1"/>
          </p:cNvCxnSpPr>
          <p:nvPr/>
        </p:nvCxnSpPr>
        <p:spPr>
          <a:xfrm>
            <a:off x="3599008" y="2794315"/>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645" name="Google Shape;645;p24"/>
          <p:cNvCxnSpPr>
            <a:endCxn id="596" idx="2"/>
          </p:cNvCxnSpPr>
          <p:nvPr/>
        </p:nvCxnSpPr>
        <p:spPr>
          <a:xfrm>
            <a:off x="3631425" y="2805100"/>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646" name="Google Shape;646;p24"/>
          <p:cNvCxnSpPr>
            <a:endCxn id="597" idx="2"/>
          </p:cNvCxnSpPr>
          <p:nvPr/>
        </p:nvCxnSpPr>
        <p:spPr>
          <a:xfrm>
            <a:off x="3598725" y="2761650"/>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647" name="Google Shape;647;p24"/>
          <p:cNvCxnSpPr/>
          <p:nvPr/>
        </p:nvCxnSpPr>
        <p:spPr>
          <a:xfrm flipH="1" rot="10800000">
            <a:off x="3609750" y="1989700"/>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648" name="Google Shape;648;p24"/>
          <p:cNvCxnSpPr/>
          <p:nvPr/>
        </p:nvCxnSpPr>
        <p:spPr>
          <a:xfrm flipH="1" rot="10800000">
            <a:off x="3609750" y="2294275"/>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649" name="Google Shape;649;p24"/>
          <p:cNvCxnSpPr/>
          <p:nvPr/>
        </p:nvCxnSpPr>
        <p:spPr>
          <a:xfrm flipH="1" rot="10800000">
            <a:off x="3620625" y="2598550"/>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650" name="Google Shape;650;p24"/>
          <p:cNvCxnSpPr/>
          <p:nvPr/>
        </p:nvCxnSpPr>
        <p:spPr>
          <a:xfrm flipH="1" rot="10800000">
            <a:off x="3588025" y="2913875"/>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651" name="Google Shape;651;p24"/>
          <p:cNvCxnSpPr/>
          <p:nvPr/>
        </p:nvCxnSpPr>
        <p:spPr>
          <a:xfrm>
            <a:off x="3631500" y="3120475"/>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652" name="Google Shape;652;p24"/>
          <p:cNvCxnSpPr>
            <a:endCxn id="594" idx="2"/>
          </p:cNvCxnSpPr>
          <p:nvPr/>
        </p:nvCxnSpPr>
        <p:spPr>
          <a:xfrm>
            <a:off x="3598725" y="3153000"/>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653" name="Google Shape;653;p24"/>
          <p:cNvCxnSpPr>
            <a:endCxn id="595" idx="2"/>
          </p:cNvCxnSpPr>
          <p:nvPr/>
        </p:nvCxnSpPr>
        <p:spPr>
          <a:xfrm>
            <a:off x="3620625" y="3153050"/>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654" name="Google Shape;654;p24"/>
          <p:cNvCxnSpPr>
            <a:endCxn id="596" idx="2"/>
          </p:cNvCxnSpPr>
          <p:nvPr/>
        </p:nvCxnSpPr>
        <p:spPr>
          <a:xfrm>
            <a:off x="3609825" y="3142300"/>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655" name="Google Shape;655;p24"/>
          <p:cNvCxnSpPr>
            <a:endCxn id="597" idx="2"/>
          </p:cNvCxnSpPr>
          <p:nvPr/>
        </p:nvCxnSpPr>
        <p:spPr>
          <a:xfrm>
            <a:off x="3587925" y="3120450"/>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656" name="Google Shape;656;p24"/>
          <p:cNvCxnSpPr>
            <a:stCxn id="584" idx="6"/>
          </p:cNvCxnSpPr>
          <p:nvPr/>
        </p:nvCxnSpPr>
        <p:spPr>
          <a:xfrm flipH="1" rot="10800000">
            <a:off x="3606825" y="1946338"/>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657" name="Google Shape;657;p24"/>
          <p:cNvCxnSpPr>
            <a:stCxn id="584" idx="6"/>
          </p:cNvCxnSpPr>
          <p:nvPr/>
        </p:nvCxnSpPr>
        <p:spPr>
          <a:xfrm flipH="1" rot="10800000">
            <a:off x="3606825" y="2294038"/>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658" name="Google Shape;658;p24"/>
          <p:cNvCxnSpPr>
            <a:stCxn id="584" idx="6"/>
          </p:cNvCxnSpPr>
          <p:nvPr/>
        </p:nvCxnSpPr>
        <p:spPr>
          <a:xfrm flipH="1" rot="10800000">
            <a:off x="3606825" y="2598538"/>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659" name="Google Shape;659;p24"/>
          <p:cNvCxnSpPr/>
          <p:nvPr/>
        </p:nvCxnSpPr>
        <p:spPr>
          <a:xfrm flipH="1" rot="10800000">
            <a:off x="3606825" y="2935738"/>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660" name="Google Shape;660;p24"/>
          <p:cNvCxnSpPr>
            <a:stCxn id="584" idx="6"/>
          </p:cNvCxnSpPr>
          <p:nvPr/>
        </p:nvCxnSpPr>
        <p:spPr>
          <a:xfrm flipH="1" rot="10800000">
            <a:off x="3606825" y="3272638"/>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661" name="Google Shape;661;p24"/>
          <p:cNvCxnSpPr>
            <a:stCxn id="584" idx="6"/>
            <a:endCxn id="594" idx="2"/>
          </p:cNvCxnSpPr>
          <p:nvPr/>
        </p:nvCxnSpPr>
        <p:spPr>
          <a:xfrm>
            <a:off x="3606825" y="3436438"/>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662" name="Google Shape;662;p24"/>
          <p:cNvCxnSpPr>
            <a:stCxn id="584" idx="6"/>
            <a:endCxn id="595" idx="2"/>
          </p:cNvCxnSpPr>
          <p:nvPr/>
        </p:nvCxnSpPr>
        <p:spPr>
          <a:xfrm>
            <a:off x="3606825" y="3436438"/>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663" name="Google Shape;663;p24"/>
          <p:cNvCxnSpPr>
            <a:endCxn id="596" idx="2"/>
          </p:cNvCxnSpPr>
          <p:nvPr/>
        </p:nvCxnSpPr>
        <p:spPr>
          <a:xfrm>
            <a:off x="3579525" y="3520900"/>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664" name="Google Shape;664;p24"/>
          <p:cNvCxnSpPr>
            <a:endCxn id="597" idx="2"/>
          </p:cNvCxnSpPr>
          <p:nvPr/>
        </p:nvCxnSpPr>
        <p:spPr>
          <a:xfrm>
            <a:off x="3579525" y="3520950"/>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665" name="Google Shape;665;p24"/>
          <p:cNvCxnSpPr>
            <a:stCxn id="585" idx="6"/>
          </p:cNvCxnSpPr>
          <p:nvPr/>
        </p:nvCxnSpPr>
        <p:spPr>
          <a:xfrm flipH="1" rot="10800000">
            <a:off x="3606825" y="1957050"/>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666" name="Google Shape;666;p24"/>
          <p:cNvCxnSpPr>
            <a:stCxn id="585" idx="6"/>
          </p:cNvCxnSpPr>
          <p:nvPr/>
        </p:nvCxnSpPr>
        <p:spPr>
          <a:xfrm flipH="1" rot="10800000">
            <a:off x="3606825" y="2272350"/>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667" name="Google Shape;667;p24"/>
          <p:cNvCxnSpPr>
            <a:stCxn id="585" idx="6"/>
          </p:cNvCxnSpPr>
          <p:nvPr/>
        </p:nvCxnSpPr>
        <p:spPr>
          <a:xfrm flipH="1" rot="10800000">
            <a:off x="3606825" y="2609550"/>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668" name="Google Shape;668;p24"/>
          <p:cNvCxnSpPr>
            <a:stCxn id="585" idx="6"/>
          </p:cNvCxnSpPr>
          <p:nvPr/>
        </p:nvCxnSpPr>
        <p:spPr>
          <a:xfrm flipH="1" rot="10800000">
            <a:off x="3606825" y="2946450"/>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669" name="Google Shape;669;p24"/>
          <p:cNvCxnSpPr>
            <a:stCxn id="585" idx="6"/>
            <a:endCxn id="593" idx="3"/>
          </p:cNvCxnSpPr>
          <p:nvPr/>
        </p:nvCxnSpPr>
        <p:spPr>
          <a:xfrm flipH="1" rot="10800000">
            <a:off x="3606825" y="3344250"/>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670" name="Google Shape;670;p24"/>
          <p:cNvCxnSpPr>
            <a:stCxn id="585" idx="6"/>
            <a:endCxn id="594" idx="2"/>
          </p:cNvCxnSpPr>
          <p:nvPr/>
        </p:nvCxnSpPr>
        <p:spPr>
          <a:xfrm flipH="1" rot="10800000">
            <a:off x="3606825" y="3674250"/>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671" name="Google Shape;671;p24"/>
          <p:cNvCxnSpPr>
            <a:stCxn id="585" idx="6"/>
            <a:endCxn id="595" idx="2"/>
          </p:cNvCxnSpPr>
          <p:nvPr/>
        </p:nvCxnSpPr>
        <p:spPr>
          <a:xfrm>
            <a:off x="3606825" y="3798450"/>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672" name="Google Shape;672;p24"/>
          <p:cNvCxnSpPr>
            <a:stCxn id="585" idx="6"/>
            <a:endCxn id="596" idx="2"/>
          </p:cNvCxnSpPr>
          <p:nvPr/>
        </p:nvCxnSpPr>
        <p:spPr>
          <a:xfrm>
            <a:off x="3606825" y="3798450"/>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673" name="Google Shape;673;p24"/>
          <p:cNvCxnSpPr>
            <a:stCxn id="585" idx="6"/>
            <a:endCxn id="597" idx="2"/>
          </p:cNvCxnSpPr>
          <p:nvPr/>
        </p:nvCxnSpPr>
        <p:spPr>
          <a:xfrm>
            <a:off x="3606825" y="3798450"/>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674" name="Google Shape;674;p24"/>
          <p:cNvCxnSpPr>
            <a:stCxn id="586" idx="6"/>
          </p:cNvCxnSpPr>
          <p:nvPr/>
        </p:nvCxnSpPr>
        <p:spPr>
          <a:xfrm flipH="1" rot="10800000">
            <a:off x="3606825" y="1956950"/>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675" name="Google Shape;675;p24"/>
          <p:cNvCxnSpPr>
            <a:stCxn id="586" idx="6"/>
          </p:cNvCxnSpPr>
          <p:nvPr/>
        </p:nvCxnSpPr>
        <p:spPr>
          <a:xfrm flipH="1" rot="10800000">
            <a:off x="3606825" y="2239850"/>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676" name="Google Shape;676;p24"/>
          <p:cNvCxnSpPr>
            <a:stCxn id="586" idx="6"/>
          </p:cNvCxnSpPr>
          <p:nvPr/>
        </p:nvCxnSpPr>
        <p:spPr>
          <a:xfrm flipH="1" rot="10800000">
            <a:off x="3606825" y="2565950"/>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677" name="Google Shape;677;p24"/>
          <p:cNvCxnSpPr>
            <a:stCxn id="586" idx="6"/>
          </p:cNvCxnSpPr>
          <p:nvPr/>
        </p:nvCxnSpPr>
        <p:spPr>
          <a:xfrm flipH="1" rot="10800000">
            <a:off x="3606825" y="2924750"/>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678" name="Google Shape;678;p24"/>
          <p:cNvCxnSpPr>
            <a:stCxn id="586" idx="6"/>
          </p:cNvCxnSpPr>
          <p:nvPr/>
        </p:nvCxnSpPr>
        <p:spPr>
          <a:xfrm flipH="1" rot="10800000">
            <a:off x="3606825" y="3250850"/>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679" name="Google Shape;679;p24"/>
          <p:cNvCxnSpPr>
            <a:stCxn id="586" idx="6"/>
            <a:endCxn id="594" idx="2"/>
          </p:cNvCxnSpPr>
          <p:nvPr/>
        </p:nvCxnSpPr>
        <p:spPr>
          <a:xfrm flipH="1" rot="10800000">
            <a:off x="3606825" y="3674150"/>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680" name="Google Shape;680;p24"/>
          <p:cNvCxnSpPr>
            <a:stCxn id="586" idx="6"/>
            <a:endCxn id="595" idx="2"/>
          </p:cNvCxnSpPr>
          <p:nvPr/>
        </p:nvCxnSpPr>
        <p:spPr>
          <a:xfrm flipH="1" rot="10800000">
            <a:off x="3606825" y="4020950"/>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681" name="Google Shape;681;p24"/>
          <p:cNvCxnSpPr>
            <a:stCxn id="586" idx="6"/>
            <a:endCxn id="596" idx="2"/>
          </p:cNvCxnSpPr>
          <p:nvPr/>
        </p:nvCxnSpPr>
        <p:spPr>
          <a:xfrm>
            <a:off x="3606825" y="4183550"/>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682" name="Google Shape;682;p24"/>
          <p:cNvCxnSpPr>
            <a:stCxn id="586" idx="6"/>
            <a:endCxn id="597" idx="1"/>
          </p:cNvCxnSpPr>
          <p:nvPr/>
        </p:nvCxnSpPr>
        <p:spPr>
          <a:xfrm>
            <a:off x="3606825" y="4183550"/>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683" name="Google Shape;683;p24"/>
          <p:cNvCxnSpPr>
            <a:stCxn id="587" idx="6"/>
          </p:cNvCxnSpPr>
          <p:nvPr/>
        </p:nvCxnSpPr>
        <p:spPr>
          <a:xfrm flipH="1" rot="10800000">
            <a:off x="3606825" y="1913500"/>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684" name="Google Shape;684;p24"/>
          <p:cNvCxnSpPr>
            <a:stCxn id="587" idx="6"/>
          </p:cNvCxnSpPr>
          <p:nvPr/>
        </p:nvCxnSpPr>
        <p:spPr>
          <a:xfrm flipH="1" rot="10800000">
            <a:off x="3606825" y="2272300"/>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685" name="Google Shape;685;p24"/>
          <p:cNvCxnSpPr>
            <a:stCxn id="587" idx="6"/>
          </p:cNvCxnSpPr>
          <p:nvPr/>
        </p:nvCxnSpPr>
        <p:spPr>
          <a:xfrm flipH="1" rot="10800000">
            <a:off x="3606825" y="2598700"/>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686" name="Google Shape;686;p24"/>
          <p:cNvCxnSpPr>
            <a:stCxn id="587" idx="6"/>
          </p:cNvCxnSpPr>
          <p:nvPr/>
        </p:nvCxnSpPr>
        <p:spPr>
          <a:xfrm flipH="1" rot="10800000">
            <a:off x="3606825" y="2935600"/>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687" name="Google Shape;687;p24"/>
          <p:cNvCxnSpPr>
            <a:stCxn id="587" idx="6"/>
          </p:cNvCxnSpPr>
          <p:nvPr/>
        </p:nvCxnSpPr>
        <p:spPr>
          <a:xfrm flipH="1" rot="10800000">
            <a:off x="3606825" y="3283600"/>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688" name="Google Shape;688;p24"/>
          <p:cNvCxnSpPr>
            <a:stCxn id="587" idx="6"/>
            <a:endCxn id="594" idx="2"/>
          </p:cNvCxnSpPr>
          <p:nvPr/>
        </p:nvCxnSpPr>
        <p:spPr>
          <a:xfrm flipH="1" rot="10800000">
            <a:off x="3606825" y="367420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689" name="Google Shape;689;p24"/>
          <p:cNvCxnSpPr>
            <a:stCxn id="587" idx="6"/>
            <a:endCxn id="595" idx="2"/>
          </p:cNvCxnSpPr>
          <p:nvPr/>
        </p:nvCxnSpPr>
        <p:spPr>
          <a:xfrm flipH="1" rot="10800000">
            <a:off x="3606825" y="402100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690" name="Google Shape;690;p24"/>
          <p:cNvCxnSpPr>
            <a:stCxn id="587" idx="6"/>
            <a:endCxn id="596" idx="2"/>
          </p:cNvCxnSpPr>
          <p:nvPr/>
        </p:nvCxnSpPr>
        <p:spPr>
          <a:xfrm flipH="1" rot="10800000">
            <a:off x="3606825" y="436780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691" name="Google Shape;691;p24"/>
          <p:cNvCxnSpPr>
            <a:stCxn id="587" idx="6"/>
            <a:endCxn id="597" idx="2"/>
          </p:cNvCxnSpPr>
          <p:nvPr/>
        </p:nvCxnSpPr>
        <p:spPr>
          <a:xfrm>
            <a:off x="3606825" y="4606900"/>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692" name="Google Shape;692;p24"/>
          <p:cNvCxnSpPr>
            <a:stCxn id="578" idx="6"/>
          </p:cNvCxnSpPr>
          <p:nvPr/>
        </p:nvCxnSpPr>
        <p:spPr>
          <a:xfrm flipH="1" rot="10800000">
            <a:off x="3606825" y="1946250"/>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693" name="Google Shape;693;p24"/>
          <p:cNvCxnSpPr>
            <a:stCxn id="578" idx="6"/>
          </p:cNvCxnSpPr>
          <p:nvPr/>
        </p:nvCxnSpPr>
        <p:spPr>
          <a:xfrm flipH="1" rot="10800000">
            <a:off x="3606825" y="2261550"/>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694" name="Google Shape;694;p24"/>
          <p:cNvCxnSpPr>
            <a:stCxn id="578" idx="6"/>
          </p:cNvCxnSpPr>
          <p:nvPr/>
        </p:nvCxnSpPr>
        <p:spPr>
          <a:xfrm flipH="1" rot="10800000">
            <a:off x="3606825" y="2566050"/>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695" name="Google Shape;695;p24"/>
          <p:cNvCxnSpPr/>
          <p:nvPr/>
        </p:nvCxnSpPr>
        <p:spPr>
          <a:xfrm flipH="1" rot="10800000">
            <a:off x="3606825" y="2935650"/>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696" name="Google Shape;696;p24"/>
          <p:cNvCxnSpPr/>
          <p:nvPr/>
        </p:nvCxnSpPr>
        <p:spPr>
          <a:xfrm flipH="1" rot="10800000">
            <a:off x="3606825" y="3272550"/>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697" name="Google Shape;697;p24"/>
          <p:cNvCxnSpPr>
            <a:stCxn id="578" idx="6"/>
            <a:endCxn id="594" idx="2"/>
          </p:cNvCxnSpPr>
          <p:nvPr/>
        </p:nvCxnSpPr>
        <p:spPr>
          <a:xfrm flipH="1" rot="10800000">
            <a:off x="3606825" y="3674250"/>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698" name="Google Shape;698;p24"/>
          <p:cNvCxnSpPr>
            <a:stCxn id="578" idx="6"/>
            <a:endCxn id="595" idx="2"/>
          </p:cNvCxnSpPr>
          <p:nvPr/>
        </p:nvCxnSpPr>
        <p:spPr>
          <a:xfrm flipH="1" rot="10800000">
            <a:off x="3606825" y="402105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699" name="Google Shape;699;p24"/>
          <p:cNvCxnSpPr>
            <a:stCxn id="578" idx="6"/>
            <a:endCxn id="596" idx="2"/>
          </p:cNvCxnSpPr>
          <p:nvPr/>
        </p:nvCxnSpPr>
        <p:spPr>
          <a:xfrm flipH="1" rot="10800000">
            <a:off x="3606825" y="436785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700" name="Google Shape;700;p24"/>
          <p:cNvCxnSpPr>
            <a:stCxn id="578" idx="6"/>
            <a:endCxn id="597" idx="2"/>
          </p:cNvCxnSpPr>
          <p:nvPr/>
        </p:nvCxnSpPr>
        <p:spPr>
          <a:xfrm flipH="1" rot="10800000">
            <a:off x="3606825" y="471465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701" name="Google Shape;701;p24"/>
          <p:cNvCxnSpPr>
            <a:endCxn id="599" idx="2"/>
          </p:cNvCxnSpPr>
          <p:nvPr/>
        </p:nvCxnSpPr>
        <p:spPr>
          <a:xfrm>
            <a:off x="4218675" y="1946350"/>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702" name="Google Shape;702;p24"/>
          <p:cNvCxnSpPr>
            <a:endCxn id="598" idx="2"/>
          </p:cNvCxnSpPr>
          <p:nvPr/>
        </p:nvCxnSpPr>
        <p:spPr>
          <a:xfrm>
            <a:off x="4229475" y="1957075"/>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703" name="Google Shape;703;p24"/>
          <p:cNvCxnSpPr>
            <a:endCxn id="600" idx="2"/>
          </p:cNvCxnSpPr>
          <p:nvPr/>
        </p:nvCxnSpPr>
        <p:spPr>
          <a:xfrm>
            <a:off x="4240275" y="1968100"/>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704" name="Google Shape;704;p24"/>
          <p:cNvCxnSpPr>
            <a:endCxn id="601" idx="1"/>
          </p:cNvCxnSpPr>
          <p:nvPr/>
        </p:nvCxnSpPr>
        <p:spPr>
          <a:xfrm>
            <a:off x="4218658" y="1978703"/>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705" name="Google Shape;705;p24"/>
          <p:cNvCxnSpPr>
            <a:endCxn id="602" idx="1"/>
          </p:cNvCxnSpPr>
          <p:nvPr/>
        </p:nvCxnSpPr>
        <p:spPr>
          <a:xfrm>
            <a:off x="4207858" y="1989853"/>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706" name="Google Shape;706;p24"/>
          <p:cNvCxnSpPr>
            <a:endCxn id="603" idx="1"/>
          </p:cNvCxnSpPr>
          <p:nvPr/>
        </p:nvCxnSpPr>
        <p:spPr>
          <a:xfrm>
            <a:off x="4218658" y="2000465"/>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707" name="Google Shape;707;p24"/>
          <p:cNvCxnSpPr>
            <a:endCxn id="604" idx="1"/>
          </p:cNvCxnSpPr>
          <p:nvPr/>
        </p:nvCxnSpPr>
        <p:spPr>
          <a:xfrm>
            <a:off x="4207858" y="1989715"/>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708" name="Google Shape;708;p24"/>
          <p:cNvCxnSpPr>
            <a:endCxn id="605" idx="2"/>
          </p:cNvCxnSpPr>
          <p:nvPr/>
        </p:nvCxnSpPr>
        <p:spPr>
          <a:xfrm>
            <a:off x="4207875" y="2022400"/>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709" name="Google Shape;709;p24"/>
          <p:cNvCxnSpPr>
            <a:endCxn id="606" idx="1"/>
          </p:cNvCxnSpPr>
          <p:nvPr/>
        </p:nvCxnSpPr>
        <p:spPr>
          <a:xfrm>
            <a:off x="4218658" y="2011415"/>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710" name="Google Shape;710;p24"/>
          <p:cNvCxnSpPr>
            <a:endCxn id="599" idx="2"/>
          </p:cNvCxnSpPr>
          <p:nvPr/>
        </p:nvCxnSpPr>
        <p:spPr>
          <a:xfrm flipH="1" rot="10800000">
            <a:off x="4207875" y="1946350"/>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711" name="Google Shape;711;p24"/>
          <p:cNvCxnSpPr>
            <a:endCxn id="598" idx="2"/>
          </p:cNvCxnSpPr>
          <p:nvPr/>
        </p:nvCxnSpPr>
        <p:spPr>
          <a:xfrm flipH="1" rot="10800000">
            <a:off x="4164375" y="2256175"/>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712" name="Google Shape;712;p24"/>
          <p:cNvCxnSpPr>
            <a:endCxn id="600" idx="2"/>
          </p:cNvCxnSpPr>
          <p:nvPr/>
        </p:nvCxnSpPr>
        <p:spPr>
          <a:xfrm>
            <a:off x="4240275" y="2283400"/>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713" name="Google Shape;713;p24"/>
          <p:cNvCxnSpPr>
            <a:endCxn id="601" idx="1"/>
          </p:cNvCxnSpPr>
          <p:nvPr/>
        </p:nvCxnSpPr>
        <p:spPr>
          <a:xfrm>
            <a:off x="4218658" y="2272403"/>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714" name="Google Shape;714;p24"/>
          <p:cNvCxnSpPr>
            <a:endCxn id="602" idx="1"/>
          </p:cNvCxnSpPr>
          <p:nvPr/>
        </p:nvCxnSpPr>
        <p:spPr>
          <a:xfrm>
            <a:off x="4229458" y="2283253"/>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715" name="Google Shape;715;p24"/>
          <p:cNvCxnSpPr>
            <a:endCxn id="603" idx="1"/>
          </p:cNvCxnSpPr>
          <p:nvPr/>
        </p:nvCxnSpPr>
        <p:spPr>
          <a:xfrm>
            <a:off x="4240258" y="2283365"/>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716" name="Google Shape;716;p24"/>
          <p:cNvCxnSpPr>
            <a:endCxn id="604" idx="1"/>
          </p:cNvCxnSpPr>
          <p:nvPr/>
        </p:nvCxnSpPr>
        <p:spPr>
          <a:xfrm>
            <a:off x="4251358" y="2261515"/>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717" name="Google Shape;717;p24"/>
          <p:cNvCxnSpPr>
            <a:endCxn id="604" idx="1"/>
          </p:cNvCxnSpPr>
          <p:nvPr/>
        </p:nvCxnSpPr>
        <p:spPr>
          <a:xfrm>
            <a:off x="4251358" y="2272315"/>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718" name="Google Shape;718;p24"/>
          <p:cNvCxnSpPr>
            <a:endCxn id="605" idx="1"/>
          </p:cNvCxnSpPr>
          <p:nvPr/>
        </p:nvCxnSpPr>
        <p:spPr>
          <a:xfrm>
            <a:off x="4240258" y="2294265"/>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719" name="Google Shape;719;p24"/>
          <p:cNvCxnSpPr>
            <a:endCxn id="606" idx="1"/>
          </p:cNvCxnSpPr>
          <p:nvPr/>
        </p:nvCxnSpPr>
        <p:spPr>
          <a:xfrm>
            <a:off x="4218658" y="2283215"/>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720" name="Google Shape;720;p24"/>
          <p:cNvCxnSpPr>
            <a:endCxn id="599" idx="2"/>
          </p:cNvCxnSpPr>
          <p:nvPr/>
        </p:nvCxnSpPr>
        <p:spPr>
          <a:xfrm flipH="1" rot="10800000">
            <a:off x="4196775" y="1946350"/>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721" name="Google Shape;721;p24"/>
          <p:cNvCxnSpPr>
            <a:endCxn id="598" idx="2"/>
          </p:cNvCxnSpPr>
          <p:nvPr/>
        </p:nvCxnSpPr>
        <p:spPr>
          <a:xfrm flipH="1" rot="10800000">
            <a:off x="4207875" y="2256175"/>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722" name="Google Shape;722;p24"/>
          <p:cNvCxnSpPr>
            <a:endCxn id="600" idx="2"/>
          </p:cNvCxnSpPr>
          <p:nvPr/>
        </p:nvCxnSpPr>
        <p:spPr>
          <a:xfrm>
            <a:off x="4185975" y="2555200"/>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723" name="Google Shape;723;p24"/>
          <p:cNvCxnSpPr>
            <a:endCxn id="601" idx="2"/>
          </p:cNvCxnSpPr>
          <p:nvPr/>
        </p:nvCxnSpPr>
        <p:spPr>
          <a:xfrm>
            <a:off x="4218675" y="2587638"/>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724" name="Google Shape;724;p24"/>
          <p:cNvCxnSpPr>
            <a:endCxn id="602" idx="2"/>
          </p:cNvCxnSpPr>
          <p:nvPr/>
        </p:nvCxnSpPr>
        <p:spPr>
          <a:xfrm>
            <a:off x="4240275" y="2641988"/>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725" name="Google Shape;725;p24"/>
          <p:cNvCxnSpPr>
            <a:endCxn id="603" idx="3"/>
          </p:cNvCxnSpPr>
          <p:nvPr/>
        </p:nvCxnSpPr>
        <p:spPr>
          <a:xfrm>
            <a:off x="4196758" y="2642035"/>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726" name="Google Shape;726;p24"/>
          <p:cNvCxnSpPr>
            <a:endCxn id="604" idx="2"/>
          </p:cNvCxnSpPr>
          <p:nvPr/>
        </p:nvCxnSpPr>
        <p:spPr>
          <a:xfrm>
            <a:off x="4196775" y="2663750"/>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727" name="Google Shape;727;p24"/>
          <p:cNvCxnSpPr>
            <a:endCxn id="605" idx="1"/>
          </p:cNvCxnSpPr>
          <p:nvPr/>
        </p:nvCxnSpPr>
        <p:spPr>
          <a:xfrm>
            <a:off x="4207858" y="2641965"/>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728" name="Google Shape;728;p24"/>
          <p:cNvCxnSpPr>
            <a:endCxn id="606" idx="1"/>
          </p:cNvCxnSpPr>
          <p:nvPr/>
        </p:nvCxnSpPr>
        <p:spPr>
          <a:xfrm>
            <a:off x="4196758" y="2631215"/>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729" name="Google Shape;729;p24"/>
          <p:cNvCxnSpPr>
            <a:endCxn id="599" idx="2"/>
          </p:cNvCxnSpPr>
          <p:nvPr/>
        </p:nvCxnSpPr>
        <p:spPr>
          <a:xfrm flipH="1" rot="10800000">
            <a:off x="4218675" y="1946350"/>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730" name="Google Shape;730;p24"/>
          <p:cNvCxnSpPr>
            <a:endCxn id="598" idx="2"/>
          </p:cNvCxnSpPr>
          <p:nvPr/>
        </p:nvCxnSpPr>
        <p:spPr>
          <a:xfrm flipH="1" rot="10800000">
            <a:off x="4196775" y="2256175"/>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731" name="Google Shape;731;p24"/>
          <p:cNvCxnSpPr>
            <a:endCxn id="600" idx="2"/>
          </p:cNvCxnSpPr>
          <p:nvPr/>
        </p:nvCxnSpPr>
        <p:spPr>
          <a:xfrm flipH="1" rot="10800000">
            <a:off x="4240275" y="2566000"/>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732" name="Google Shape;732;p24"/>
          <p:cNvCxnSpPr>
            <a:endCxn id="601" idx="2"/>
          </p:cNvCxnSpPr>
          <p:nvPr/>
        </p:nvCxnSpPr>
        <p:spPr>
          <a:xfrm flipH="1" rot="10800000">
            <a:off x="4229475" y="2912838"/>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733" name="Google Shape;733;p24"/>
          <p:cNvCxnSpPr>
            <a:endCxn id="602" idx="2"/>
          </p:cNvCxnSpPr>
          <p:nvPr/>
        </p:nvCxnSpPr>
        <p:spPr>
          <a:xfrm>
            <a:off x="4196775" y="2924888"/>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734" name="Google Shape;734;p24"/>
          <p:cNvCxnSpPr>
            <a:endCxn id="603" idx="2"/>
          </p:cNvCxnSpPr>
          <p:nvPr/>
        </p:nvCxnSpPr>
        <p:spPr>
          <a:xfrm>
            <a:off x="4229475" y="2946600"/>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735" name="Google Shape;735;p24"/>
          <p:cNvCxnSpPr>
            <a:endCxn id="604" idx="2"/>
          </p:cNvCxnSpPr>
          <p:nvPr/>
        </p:nvCxnSpPr>
        <p:spPr>
          <a:xfrm>
            <a:off x="4196775" y="2935550"/>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736" name="Google Shape;736;p24"/>
          <p:cNvCxnSpPr>
            <a:endCxn id="605" idx="2"/>
          </p:cNvCxnSpPr>
          <p:nvPr/>
        </p:nvCxnSpPr>
        <p:spPr>
          <a:xfrm>
            <a:off x="4196775" y="2957500"/>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737" name="Google Shape;737;p24"/>
          <p:cNvCxnSpPr>
            <a:endCxn id="606" idx="2"/>
          </p:cNvCxnSpPr>
          <p:nvPr/>
        </p:nvCxnSpPr>
        <p:spPr>
          <a:xfrm>
            <a:off x="4185975" y="2957550"/>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738" name="Google Shape;738;p24"/>
          <p:cNvCxnSpPr>
            <a:endCxn id="599" idx="2"/>
          </p:cNvCxnSpPr>
          <p:nvPr/>
        </p:nvCxnSpPr>
        <p:spPr>
          <a:xfrm flipH="1" rot="10800000">
            <a:off x="4196775" y="1946350"/>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739" name="Google Shape;739;p24"/>
          <p:cNvCxnSpPr>
            <a:endCxn id="598" idx="2"/>
          </p:cNvCxnSpPr>
          <p:nvPr/>
        </p:nvCxnSpPr>
        <p:spPr>
          <a:xfrm flipH="1" rot="10800000">
            <a:off x="4218675" y="2256175"/>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740" name="Google Shape;740;p24"/>
          <p:cNvCxnSpPr>
            <a:stCxn id="593" idx="6"/>
            <a:endCxn id="600" idx="2"/>
          </p:cNvCxnSpPr>
          <p:nvPr/>
        </p:nvCxnSpPr>
        <p:spPr>
          <a:xfrm flipH="1" rot="10800000">
            <a:off x="4216425" y="2566088"/>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741" name="Google Shape;741;p24"/>
          <p:cNvCxnSpPr>
            <a:endCxn id="601" idx="2"/>
          </p:cNvCxnSpPr>
          <p:nvPr/>
        </p:nvCxnSpPr>
        <p:spPr>
          <a:xfrm flipH="1" rot="10800000">
            <a:off x="4207875" y="2912838"/>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742" name="Google Shape;742;p24"/>
          <p:cNvCxnSpPr>
            <a:endCxn id="602" idx="2"/>
          </p:cNvCxnSpPr>
          <p:nvPr/>
        </p:nvCxnSpPr>
        <p:spPr>
          <a:xfrm flipH="1" rot="10800000">
            <a:off x="4229475" y="3259688"/>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743" name="Google Shape;743;p24"/>
          <p:cNvCxnSpPr>
            <a:endCxn id="603" idx="2"/>
          </p:cNvCxnSpPr>
          <p:nvPr/>
        </p:nvCxnSpPr>
        <p:spPr>
          <a:xfrm>
            <a:off x="4229475" y="3283500"/>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744" name="Google Shape;744;p24"/>
          <p:cNvCxnSpPr>
            <a:endCxn id="604" idx="2"/>
          </p:cNvCxnSpPr>
          <p:nvPr/>
        </p:nvCxnSpPr>
        <p:spPr>
          <a:xfrm>
            <a:off x="4207875" y="3272750"/>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745" name="Google Shape;745;p24"/>
          <p:cNvCxnSpPr>
            <a:endCxn id="605" idx="2"/>
          </p:cNvCxnSpPr>
          <p:nvPr/>
        </p:nvCxnSpPr>
        <p:spPr>
          <a:xfrm>
            <a:off x="4207875" y="3305200"/>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746" name="Google Shape;746;p24"/>
          <p:cNvCxnSpPr>
            <a:endCxn id="606" idx="1"/>
          </p:cNvCxnSpPr>
          <p:nvPr/>
        </p:nvCxnSpPr>
        <p:spPr>
          <a:xfrm>
            <a:off x="4196758" y="3305315"/>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747" name="Google Shape;747;p24"/>
          <p:cNvCxnSpPr>
            <a:stCxn id="594" idx="6"/>
            <a:endCxn id="599" idx="2"/>
          </p:cNvCxnSpPr>
          <p:nvPr/>
        </p:nvCxnSpPr>
        <p:spPr>
          <a:xfrm flipH="1" rot="10800000">
            <a:off x="4216425" y="1946400"/>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748" name="Google Shape;748;p24"/>
          <p:cNvCxnSpPr>
            <a:stCxn id="594" idx="6"/>
            <a:endCxn id="598" idx="2"/>
          </p:cNvCxnSpPr>
          <p:nvPr/>
        </p:nvCxnSpPr>
        <p:spPr>
          <a:xfrm flipH="1" rot="10800000">
            <a:off x="4216425" y="2256300"/>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749" name="Google Shape;749;p24"/>
          <p:cNvCxnSpPr>
            <a:stCxn id="594" idx="6"/>
            <a:endCxn id="600" idx="2"/>
          </p:cNvCxnSpPr>
          <p:nvPr/>
        </p:nvCxnSpPr>
        <p:spPr>
          <a:xfrm flipH="1" rot="10800000">
            <a:off x="4216425" y="25659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750" name="Google Shape;750;p24"/>
          <p:cNvCxnSpPr>
            <a:stCxn id="594" idx="6"/>
            <a:endCxn id="601" idx="2"/>
          </p:cNvCxnSpPr>
          <p:nvPr/>
        </p:nvCxnSpPr>
        <p:spPr>
          <a:xfrm flipH="1" rot="10800000">
            <a:off x="4216425" y="291270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751" name="Google Shape;751;p24"/>
          <p:cNvCxnSpPr>
            <a:stCxn id="594" idx="6"/>
            <a:endCxn id="602" idx="2"/>
          </p:cNvCxnSpPr>
          <p:nvPr/>
        </p:nvCxnSpPr>
        <p:spPr>
          <a:xfrm flipH="1" rot="10800000">
            <a:off x="4216425" y="3259800"/>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752" name="Google Shape;752;p24"/>
          <p:cNvCxnSpPr>
            <a:stCxn id="594" idx="6"/>
            <a:endCxn id="603" idx="2"/>
          </p:cNvCxnSpPr>
          <p:nvPr/>
        </p:nvCxnSpPr>
        <p:spPr>
          <a:xfrm>
            <a:off x="4216425" y="36741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753" name="Google Shape;753;p24"/>
          <p:cNvCxnSpPr>
            <a:stCxn id="594" idx="6"/>
            <a:endCxn id="604" idx="2"/>
          </p:cNvCxnSpPr>
          <p:nvPr/>
        </p:nvCxnSpPr>
        <p:spPr>
          <a:xfrm>
            <a:off x="4216425" y="36741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754" name="Google Shape;754;p24"/>
          <p:cNvCxnSpPr>
            <a:stCxn id="594" idx="6"/>
            <a:endCxn id="605" idx="2"/>
          </p:cNvCxnSpPr>
          <p:nvPr/>
        </p:nvCxnSpPr>
        <p:spPr>
          <a:xfrm>
            <a:off x="4216425" y="36741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755" name="Google Shape;755;p24"/>
          <p:cNvCxnSpPr>
            <a:stCxn id="594" idx="6"/>
            <a:endCxn id="606" idx="2"/>
          </p:cNvCxnSpPr>
          <p:nvPr/>
        </p:nvCxnSpPr>
        <p:spPr>
          <a:xfrm>
            <a:off x="4216425" y="3674100"/>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756" name="Google Shape;756;p24"/>
          <p:cNvCxnSpPr>
            <a:stCxn id="595" idx="6"/>
            <a:endCxn id="599" idx="2"/>
          </p:cNvCxnSpPr>
          <p:nvPr/>
        </p:nvCxnSpPr>
        <p:spPr>
          <a:xfrm flipH="1" rot="10800000">
            <a:off x="4216425" y="1946450"/>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757" name="Google Shape;757;p24"/>
          <p:cNvCxnSpPr>
            <a:stCxn id="595" idx="6"/>
            <a:endCxn id="598" idx="2"/>
          </p:cNvCxnSpPr>
          <p:nvPr/>
        </p:nvCxnSpPr>
        <p:spPr>
          <a:xfrm flipH="1" rot="10800000">
            <a:off x="4216425" y="2256050"/>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758" name="Google Shape;758;p24"/>
          <p:cNvCxnSpPr>
            <a:stCxn id="595" idx="6"/>
            <a:endCxn id="600" idx="2"/>
          </p:cNvCxnSpPr>
          <p:nvPr/>
        </p:nvCxnSpPr>
        <p:spPr>
          <a:xfrm flipH="1" rot="10800000">
            <a:off x="4216425" y="25659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759" name="Google Shape;759;p24"/>
          <p:cNvCxnSpPr>
            <a:stCxn id="595" idx="6"/>
            <a:endCxn id="601" idx="2"/>
          </p:cNvCxnSpPr>
          <p:nvPr/>
        </p:nvCxnSpPr>
        <p:spPr>
          <a:xfrm flipH="1" rot="10800000">
            <a:off x="4216425" y="291275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760" name="Google Shape;760;p24"/>
          <p:cNvCxnSpPr>
            <a:stCxn id="595" idx="6"/>
            <a:endCxn id="602" idx="2"/>
          </p:cNvCxnSpPr>
          <p:nvPr/>
        </p:nvCxnSpPr>
        <p:spPr>
          <a:xfrm flipH="1" rot="10800000">
            <a:off x="4216425" y="325955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761" name="Google Shape;761;p24"/>
          <p:cNvCxnSpPr>
            <a:stCxn id="595" idx="6"/>
            <a:endCxn id="603" idx="2"/>
          </p:cNvCxnSpPr>
          <p:nvPr/>
        </p:nvCxnSpPr>
        <p:spPr>
          <a:xfrm flipH="1" rot="10800000">
            <a:off x="4216425" y="36741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762" name="Google Shape;762;p24"/>
          <p:cNvCxnSpPr>
            <a:stCxn id="595" idx="6"/>
            <a:endCxn id="604" idx="2"/>
          </p:cNvCxnSpPr>
          <p:nvPr/>
        </p:nvCxnSpPr>
        <p:spPr>
          <a:xfrm>
            <a:off x="4216425" y="402095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763" name="Google Shape;763;p24"/>
          <p:cNvCxnSpPr>
            <a:stCxn id="595" idx="6"/>
            <a:endCxn id="605" idx="3"/>
          </p:cNvCxnSpPr>
          <p:nvPr/>
        </p:nvCxnSpPr>
        <p:spPr>
          <a:xfrm>
            <a:off x="4216425" y="4020950"/>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764" name="Google Shape;764;p24"/>
          <p:cNvCxnSpPr>
            <a:stCxn id="595" idx="6"/>
            <a:endCxn id="606" idx="1"/>
          </p:cNvCxnSpPr>
          <p:nvPr/>
        </p:nvCxnSpPr>
        <p:spPr>
          <a:xfrm>
            <a:off x="4216425" y="4020950"/>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765" name="Google Shape;765;p24"/>
          <p:cNvCxnSpPr>
            <a:stCxn id="596" idx="6"/>
            <a:endCxn id="599" idx="2"/>
          </p:cNvCxnSpPr>
          <p:nvPr/>
        </p:nvCxnSpPr>
        <p:spPr>
          <a:xfrm flipH="1" rot="10800000">
            <a:off x="4216425" y="1946500"/>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766" name="Google Shape;766;p24"/>
          <p:cNvCxnSpPr>
            <a:stCxn id="596" idx="6"/>
            <a:endCxn id="598" idx="2"/>
          </p:cNvCxnSpPr>
          <p:nvPr/>
        </p:nvCxnSpPr>
        <p:spPr>
          <a:xfrm flipH="1" rot="10800000">
            <a:off x="4216425" y="2256100"/>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767" name="Google Shape;767;p24"/>
          <p:cNvCxnSpPr>
            <a:stCxn id="596" idx="6"/>
            <a:endCxn id="600" idx="2"/>
          </p:cNvCxnSpPr>
          <p:nvPr/>
        </p:nvCxnSpPr>
        <p:spPr>
          <a:xfrm flipH="1" rot="10800000">
            <a:off x="4216425" y="256600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768" name="Google Shape;768;p24"/>
          <p:cNvCxnSpPr>
            <a:stCxn id="596" idx="6"/>
            <a:endCxn id="601" idx="2"/>
          </p:cNvCxnSpPr>
          <p:nvPr/>
        </p:nvCxnSpPr>
        <p:spPr>
          <a:xfrm flipH="1" rot="10800000">
            <a:off x="4216425" y="291280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769" name="Google Shape;769;p24"/>
          <p:cNvCxnSpPr>
            <a:stCxn id="596" idx="6"/>
            <a:endCxn id="602" idx="2"/>
          </p:cNvCxnSpPr>
          <p:nvPr/>
        </p:nvCxnSpPr>
        <p:spPr>
          <a:xfrm flipH="1" rot="10800000">
            <a:off x="4216425" y="32596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770" name="Google Shape;770;p24"/>
          <p:cNvCxnSpPr>
            <a:stCxn id="596" idx="6"/>
            <a:endCxn id="603" idx="2"/>
          </p:cNvCxnSpPr>
          <p:nvPr/>
        </p:nvCxnSpPr>
        <p:spPr>
          <a:xfrm flipH="1" rot="10800000">
            <a:off x="4216425" y="36742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771" name="Google Shape;771;p24"/>
          <p:cNvCxnSpPr>
            <a:stCxn id="596" idx="6"/>
            <a:endCxn id="604" idx="2"/>
          </p:cNvCxnSpPr>
          <p:nvPr/>
        </p:nvCxnSpPr>
        <p:spPr>
          <a:xfrm flipH="1" rot="10800000">
            <a:off x="4216425" y="40210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772" name="Google Shape;772;p24"/>
          <p:cNvCxnSpPr>
            <a:stCxn id="596" idx="6"/>
            <a:endCxn id="605" idx="2"/>
          </p:cNvCxnSpPr>
          <p:nvPr/>
        </p:nvCxnSpPr>
        <p:spPr>
          <a:xfrm>
            <a:off x="4216425" y="43678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773" name="Google Shape;773;p24"/>
          <p:cNvCxnSpPr>
            <a:stCxn id="596" idx="6"/>
            <a:endCxn id="606" idx="2"/>
          </p:cNvCxnSpPr>
          <p:nvPr/>
        </p:nvCxnSpPr>
        <p:spPr>
          <a:xfrm>
            <a:off x="4216425" y="43678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774" name="Google Shape;774;p24"/>
          <p:cNvCxnSpPr>
            <a:stCxn id="597" idx="6"/>
            <a:endCxn id="599" idx="2"/>
          </p:cNvCxnSpPr>
          <p:nvPr/>
        </p:nvCxnSpPr>
        <p:spPr>
          <a:xfrm flipH="1" rot="10800000">
            <a:off x="4216425" y="1946250"/>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775" name="Google Shape;775;p24"/>
          <p:cNvCxnSpPr>
            <a:stCxn id="597" idx="6"/>
            <a:endCxn id="598" idx="2"/>
          </p:cNvCxnSpPr>
          <p:nvPr/>
        </p:nvCxnSpPr>
        <p:spPr>
          <a:xfrm flipH="1" rot="10800000">
            <a:off x="4216425" y="2256150"/>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776" name="Google Shape;776;p24"/>
          <p:cNvCxnSpPr>
            <a:stCxn id="597" idx="6"/>
            <a:endCxn id="600" idx="2"/>
          </p:cNvCxnSpPr>
          <p:nvPr/>
        </p:nvCxnSpPr>
        <p:spPr>
          <a:xfrm flipH="1" rot="10800000">
            <a:off x="4216425" y="2566050"/>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777" name="Google Shape;777;p24"/>
          <p:cNvCxnSpPr>
            <a:stCxn id="597" idx="6"/>
            <a:endCxn id="601" idx="2"/>
          </p:cNvCxnSpPr>
          <p:nvPr/>
        </p:nvCxnSpPr>
        <p:spPr>
          <a:xfrm flipH="1" rot="10800000">
            <a:off x="4216425" y="291285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778" name="Google Shape;778;p24"/>
          <p:cNvCxnSpPr>
            <a:stCxn id="597" idx="6"/>
            <a:endCxn id="602" idx="2"/>
          </p:cNvCxnSpPr>
          <p:nvPr/>
        </p:nvCxnSpPr>
        <p:spPr>
          <a:xfrm flipH="1" rot="10800000">
            <a:off x="4216425" y="32596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779" name="Google Shape;779;p24"/>
          <p:cNvCxnSpPr>
            <a:stCxn id="597" idx="6"/>
            <a:endCxn id="603" idx="2"/>
          </p:cNvCxnSpPr>
          <p:nvPr/>
        </p:nvCxnSpPr>
        <p:spPr>
          <a:xfrm flipH="1" rot="10800000">
            <a:off x="4216425" y="3674250"/>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780" name="Google Shape;780;p24"/>
          <p:cNvCxnSpPr>
            <a:stCxn id="597" idx="6"/>
            <a:endCxn id="604" idx="2"/>
          </p:cNvCxnSpPr>
          <p:nvPr/>
        </p:nvCxnSpPr>
        <p:spPr>
          <a:xfrm flipH="1" rot="10800000">
            <a:off x="4216425" y="402105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781" name="Google Shape;781;p24"/>
          <p:cNvCxnSpPr>
            <a:stCxn id="597" idx="6"/>
            <a:endCxn id="605" idx="2"/>
          </p:cNvCxnSpPr>
          <p:nvPr/>
        </p:nvCxnSpPr>
        <p:spPr>
          <a:xfrm flipH="1" rot="10800000">
            <a:off x="4216425" y="43678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782" name="Google Shape;782;p24"/>
          <p:cNvCxnSpPr>
            <a:stCxn id="597" idx="6"/>
            <a:endCxn id="606" idx="2"/>
          </p:cNvCxnSpPr>
          <p:nvPr/>
        </p:nvCxnSpPr>
        <p:spPr>
          <a:xfrm>
            <a:off x="4216425" y="4714650"/>
            <a:ext cx="346800" cy="0"/>
          </a:xfrm>
          <a:prstGeom prst="straightConnector1">
            <a:avLst/>
          </a:prstGeom>
          <a:noFill/>
          <a:ln cap="flat" cmpd="sng" w="9525">
            <a:solidFill>
              <a:srgbClr val="000000"/>
            </a:solidFill>
            <a:prstDash val="solid"/>
            <a:round/>
            <a:headEnd len="med" w="med" type="none"/>
            <a:tailEnd len="med" w="med" type="none"/>
          </a:ln>
        </p:spPr>
      </p:cxnSp>
      <p:sp>
        <p:nvSpPr>
          <p:cNvPr id="783" name="Google Shape;783;p24"/>
          <p:cNvSpPr/>
          <p:nvPr/>
        </p:nvSpPr>
        <p:spPr>
          <a:xfrm>
            <a:off x="4986375" y="17193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4"/>
          <p:cNvSpPr/>
          <p:nvPr/>
        </p:nvSpPr>
        <p:spPr>
          <a:xfrm>
            <a:off x="4986375" y="20554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4"/>
          <p:cNvSpPr/>
          <p:nvPr/>
        </p:nvSpPr>
        <p:spPr>
          <a:xfrm>
            <a:off x="4986375" y="48342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4"/>
          <p:cNvSpPr/>
          <p:nvPr/>
        </p:nvSpPr>
        <p:spPr>
          <a:xfrm>
            <a:off x="4986375" y="23914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4"/>
          <p:cNvSpPr/>
          <p:nvPr/>
        </p:nvSpPr>
        <p:spPr>
          <a:xfrm>
            <a:off x="4986375" y="2690550"/>
            <a:ext cx="186300" cy="239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4"/>
          <p:cNvSpPr/>
          <p:nvPr/>
        </p:nvSpPr>
        <p:spPr>
          <a:xfrm>
            <a:off x="4986363" y="3415513"/>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4"/>
          <p:cNvSpPr/>
          <p:nvPr/>
        </p:nvSpPr>
        <p:spPr>
          <a:xfrm>
            <a:off x="4986375" y="37727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4"/>
          <p:cNvSpPr/>
          <p:nvPr/>
        </p:nvSpPr>
        <p:spPr>
          <a:xfrm>
            <a:off x="4986375" y="41405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4"/>
          <p:cNvSpPr/>
          <p:nvPr/>
        </p:nvSpPr>
        <p:spPr>
          <a:xfrm>
            <a:off x="4986375" y="44873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2" name="Google Shape;792;p24"/>
          <p:cNvCxnSpPr>
            <a:stCxn id="599" idx="6"/>
            <a:endCxn id="783" idx="2"/>
          </p:cNvCxnSpPr>
          <p:nvPr/>
        </p:nvCxnSpPr>
        <p:spPr>
          <a:xfrm flipH="1" rot="10800000">
            <a:off x="4749375" y="1838950"/>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793" name="Google Shape;793;p24"/>
          <p:cNvCxnSpPr>
            <a:stCxn id="599" idx="6"/>
            <a:endCxn id="784" idx="2"/>
          </p:cNvCxnSpPr>
          <p:nvPr/>
        </p:nvCxnSpPr>
        <p:spPr>
          <a:xfrm>
            <a:off x="4749375" y="1946350"/>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794" name="Google Shape;794;p24"/>
          <p:cNvCxnSpPr>
            <a:stCxn id="599" idx="6"/>
            <a:endCxn id="786" idx="1"/>
          </p:cNvCxnSpPr>
          <p:nvPr/>
        </p:nvCxnSpPr>
        <p:spPr>
          <a:xfrm>
            <a:off x="4749375" y="1946350"/>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795" name="Google Shape;795;p24"/>
          <p:cNvCxnSpPr>
            <a:stCxn id="599" idx="6"/>
            <a:endCxn id="787" idx="1"/>
          </p:cNvCxnSpPr>
          <p:nvPr/>
        </p:nvCxnSpPr>
        <p:spPr>
          <a:xfrm>
            <a:off x="4749375" y="1946350"/>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796" name="Google Shape;796;p24"/>
          <p:cNvCxnSpPr>
            <a:stCxn id="599" idx="6"/>
          </p:cNvCxnSpPr>
          <p:nvPr/>
        </p:nvCxnSpPr>
        <p:spPr>
          <a:xfrm>
            <a:off x="4749375" y="1946350"/>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797" name="Google Shape;797;p24"/>
          <p:cNvCxnSpPr>
            <a:stCxn id="599" idx="6"/>
            <a:endCxn id="788" idx="1"/>
          </p:cNvCxnSpPr>
          <p:nvPr/>
        </p:nvCxnSpPr>
        <p:spPr>
          <a:xfrm>
            <a:off x="4749375" y="1946350"/>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798" name="Google Shape;798;p24"/>
          <p:cNvCxnSpPr>
            <a:stCxn id="599" idx="6"/>
            <a:endCxn id="789" idx="1"/>
          </p:cNvCxnSpPr>
          <p:nvPr/>
        </p:nvCxnSpPr>
        <p:spPr>
          <a:xfrm>
            <a:off x="4749375" y="1946350"/>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799" name="Google Shape;799;p24"/>
          <p:cNvCxnSpPr>
            <a:stCxn id="599" idx="6"/>
            <a:endCxn id="790" idx="1"/>
          </p:cNvCxnSpPr>
          <p:nvPr/>
        </p:nvCxnSpPr>
        <p:spPr>
          <a:xfrm>
            <a:off x="4749375" y="194635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800" name="Google Shape;800;p24"/>
          <p:cNvCxnSpPr>
            <a:stCxn id="599" idx="6"/>
            <a:endCxn id="791" idx="1"/>
          </p:cNvCxnSpPr>
          <p:nvPr/>
        </p:nvCxnSpPr>
        <p:spPr>
          <a:xfrm>
            <a:off x="4749375" y="1946350"/>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801" name="Google Shape;801;p24"/>
          <p:cNvCxnSpPr>
            <a:stCxn id="599" idx="6"/>
            <a:endCxn id="785" idx="3"/>
          </p:cNvCxnSpPr>
          <p:nvPr/>
        </p:nvCxnSpPr>
        <p:spPr>
          <a:xfrm>
            <a:off x="4749375" y="1946350"/>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802" name="Google Shape;802;p24"/>
          <p:cNvCxnSpPr>
            <a:stCxn id="598" idx="6"/>
            <a:endCxn id="783" idx="2"/>
          </p:cNvCxnSpPr>
          <p:nvPr/>
        </p:nvCxnSpPr>
        <p:spPr>
          <a:xfrm flipH="1" rot="10800000">
            <a:off x="4749375" y="1838875"/>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803" name="Google Shape;803;p24"/>
          <p:cNvCxnSpPr>
            <a:stCxn id="598" idx="6"/>
            <a:endCxn id="784" idx="2"/>
          </p:cNvCxnSpPr>
          <p:nvPr/>
        </p:nvCxnSpPr>
        <p:spPr>
          <a:xfrm flipH="1" rot="10800000">
            <a:off x="4749375" y="2174875"/>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804" name="Google Shape;804;p24"/>
          <p:cNvCxnSpPr>
            <a:stCxn id="598" idx="6"/>
            <a:endCxn id="786" idx="2"/>
          </p:cNvCxnSpPr>
          <p:nvPr/>
        </p:nvCxnSpPr>
        <p:spPr>
          <a:xfrm>
            <a:off x="4749375" y="2256175"/>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805" name="Google Shape;805;p24"/>
          <p:cNvCxnSpPr>
            <a:endCxn id="787" idx="2"/>
          </p:cNvCxnSpPr>
          <p:nvPr/>
        </p:nvCxnSpPr>
        <p:spPr>
          <a:xfrm>
            <a:off x="4749375" y="2256300"/>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806" name="Google Shape;806;p24"/>
          <p:cNvCxnSpPr/>
          <p:nvPr/>
        </p:nvCxnSpPr>
        <p:spPr>
          <a:xfrm>
            <a:off x="4749375" y="2256175"/>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807" name="Google Shape;807;p24"/>
          <p:cNvCxnSpPr>
            <a:stCxn id="598" idx="6"/>
            <a:endCxn id="788" idx="1"/>
          </p:cNvCxnSpPr>
          <p:nvPr/>
        </p:nvCxnSpPr>
        <p:spPr>
          <a:xfrm>
            <a:off x="4749375" y="2256175"/>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808" name="Google Shape;808;p24"/>
          <p:cNvCxnSpPr>
            <a:stCxn id="598" idx="6"/>
            <a:endCxn id="789" idx="1"/>
          </p:cNvCxnSpPr>
          <p:nvPr/>
        </p:nvCxnSpPr>
        <p:spPr>
          <a:xfrm>
            <a:off x="4749375" y="2256175"/>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809" name="Google Shape;809;p24"/>
          <p:cNvCxnSpPr>
            <a:stCxn id="599" idx="5"/>
            <a:endCxn id="790" idx="2"/>
          </p:cNvCxnSpPr>
          <p:nvPr/>
        </p:nvCxnSpPr>
        <p:spPr>
          <a:xfrm>
            <a:off x="4722092" y="203088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810" name="Google Shape;810;p24"/>
          <p:cNvCxnSpPr>
            <a:endCxn id="791" idx="2"/>
          </p:cNvCxnSpPr>
          <p:nvPr/>
        </p:nvCxnSpPr>
        <p:spPr>
          <a:xfrm>
            <a:off x="4749375" y="2256100"/>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811" name="Google Shape;811;p24"/>
          <p:cNvCxnSpPr>
            <a:stCxn id="598" idx="6"/>
            <a:endCxn id="785" idx="2"/>
          </p:cNvCxnSpPr>
          <p:nvPr/>
        </p:nvCxnSpPr>
        <p:spPr>
          <a:xfrm>
            <a:off x="4749375" y="2256175"/>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812" name="Google Shape;812;p24"/>
          <p:cNvSpPr/>
          <p:nvPr/>
        </p:nvSpPr>
        <p:spPr>
          <a:xfrm rot="5400000">
            <a:off x="4068975" y="1533175"/>
            <a:ext cx="108600" cy="337200"/>
          </a:xfrm>
          <a:prstGeom prst="lef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4"/>
          <p:cNvSpPr txBox="1"/>
          <p:nvPr/>
        </p:nvSpPr>
        <p:spPr>
          <a:xfrm>
            <a:off x="3798150" y="1290150"/>
            <a:ext cx="10218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layer</a:t>
            </a:r>
            <a:endParaRPr/>
          </a:p>
        </p:txBody>
      </p:sp>
      <p:sp>
        <p:nvSpPr>
          <p:cNvPr id="814" name="Google Shape;814;p24"/>
          <p:cNvSpPr txBox="1"/>
          <p:nvPr/>
        </p:nvSpPr>
        <p:spPr>
          <a:xfrm>
            <a:off x="3233325" y="12901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815" name="Google Shape;815;p24"/>
          <p:cNvSpPr txBox="1"/>
          <p:nvPr/>
        </p:nvSpPr>
        <p:spPr>
          <a:xfrm>
            <a:off x="2966200" y="473632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sp>
        <p:nvSpPr>
          <p:cNvPr id="816" name="Google Shape;816;p24"/>
          <p:cNvSpPr/>
          <p:nvPr/>
        </p:nvSpPr>
        <p:spPr>
          <a:xfrm flipH="1" rot="10800000">
            <a:off x="5492075" y="3404575"/>
            <a:ext cx="21600" cy="261000"/>
          </a:xfrm>
          <a:prstGeom prst="rightBracket">
            <a:avLst>
              <a:gd fmla="val 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4"/>
          <p:cNvSpPr txBox="1"/>
          <p:nvPr/>
        </p:nvSpPr>
        <p:spPr>
          <a:xfrm>
            <a:off x="5631275" y="3291300"/>
            <a:ext cx="932100" cy="2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neuron</a:t>
            </a:r>
            <a:endParaRPr/>
          </a:p>
        </p:txBody>
      </p:sp>
      <p:cxnSp>
        <p:nvCxnSpPr>
          <p:cNvPr id="818" name="Google Shape;818;p24"/>
          <p:cNvCxnSpPr>
            <a:stCxn id="600" idx="6"/>
            <a:endCxn id="783" idx="1"/>
          </p:cNvCxnSpPr>
          <p:nvPr/>
        </p:nvCxnSpPr>
        <p:spPr>
          <a:xfrm flipH="1" rot="10800000">
            <a:off x="4749375" y="1754200"/>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819" name="Google Shape;819;p24"/>
          <p:cNvCxnSpPr>
            <a:stCxn id="600" idx="6"/>
            <a:endCxn id="784" idx="2"/>
          </p:cNvCxnSpPr>
          <p:nvPr/>
        </p:nvCxnSpPr>
        <p:spPr>
          <a:xfrm flipH="1" rot="10800000">
            <a:off x="4749375" y="2175100"/>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820" name="Google Shape;820;p24"/>
          <p:cNvCxnSpPr>
            <a:stCxn id="600" idx="6"/>
            <a:endCxn id="786" idx="2"/>
          </p:cNvCxnSpPr>
          <p:nvPr/>
        </p:nvCxnSpPr>
        <p:spPr>
          <a:xfrm flipH="1" rot="10800000">
            <a:off x="4749375" y="2511100"/>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821" name="Google Shape;821;p24"/>
          <p:cNvCxnSpPr>
            <a:stCxn id="600" idx="6"/>
            <a:endCxn id="787" idx="2"/>
          </p:cNvCxnSpPr>
          <p:nvPr/>
        </p:nvCxnSpPr>
        <p:spPr>
          <a:xfrm>
            <a:off x="4749375" y="2566000"/>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822" name="Google Shape;822;p24"/>
          <p:cNvCxnSpPr>
            <a:stCxn id="600" idx="6"/>
          </p:cNvCxnSpPr>
          <p:nvPr/>
        </p:nvCxnSpPr>
        <p:spPr>
          <a:xfrm>
            <a:off x="4749375" y="2566000"/>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823" name="Google Shape;823;p24"/>
          <p:cNvCxnSpPr>
            <a:stCxn id="601" idx="6"/>
            <a:endCxn id="783" idx="2"/>
          </p:cNvCxnSpPr>
          <p:nvPr/>
        </p:nvCxnSpPr>
        <p:spPr>
          <a:xfrm flipH="1" rot="10800000">
            <a:off x="4749375" y="1838838"/>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824" name="Google Shape;824;p24"/>
          <p:cNvCxnSpPr>
            <a:stCxn id="601" idx="6"/>
            <a:endCxn id="784" idx="2"/>
          </p:cNvCxnSpPr>
          <p:nvPr/>
        </p:nvCxnSpPr>
        <p:spPr>
          <a:xfrm flipH="1" rot="10800000">
            <a:off x="4749375" y="2174838"/>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825" name="Google Shape;825;p24"/>
          <p:cNvCxnSpPr>
            <a:stCxn id="601" idx="6"/>
            <a:endCxn id="786" idx="2"/>
          </p:cNvCxnSpPr>
          <p:nvPr/>
        </p:nvCxnSpPr>
        <p:spPr>
          <a:xfrm flipH="1" rot="10800000">
            <a:off x="4749375" y="2511138"/>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826" name="Google Shape;826;p24"/>
          <p:cNvCxnSpPr>
            <a:stCxn id="601" idx="6"/>
            <a:endCxn id="787" idx="2"/>
          </p:cNvCxnSpPr>
          <p:nvPr/>
        </p:nvCxnSpPr>
        <p:spPr>
          <a:xfrm flipH="1" rot="10800000">
            <a:off x="4749375" y="2810238"/>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827" name="Google Shape;827;p24"/>
          <p:cNvCxnSpPr>
            <a:stCxn id="601" idx="6"/>
          </p:cNvCxnSpPr>
          <p:nvPr/>
        </p:nvCxnSpPr>
        <p:spPr>
          <a:xfrm>
            <a:off x="4749375" y="2912838"/>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828" name="Google Shape;828;p24"/>
          <p:cNvCxnSpPr>
            <a:stCxn id="601" idx="6"/>
            <a:endCxn id="788" idx="2"/>
          </p:cNvCxnSpPr>
          <p:nvPr/>
        </p:nvCxnSpPr>
        <p:spPr>
          <a:xfrm>
            <a:off x="4749375" y="2912838"/>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829" name="Google Shape;829;p24"/>
          <p:cNvCxnSpPr>
            <a:stCxn id="601" idx="6"/>
            <a:endCxn id="789" idx="2"/>
          </p:cNvCxnSpPr>
          <p:nvPr/>
        </p:nvCxnSpPr>
        <p:spPr>
          <a:xfrm>
            <a:off x="4749375" y="2912838"/>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830" name="Google Shape;830;p24"/>
          <p:cNvCxnSpPr>
            <a:endCxn id="790" idx="2"/>
          </p:cNvCxnSpPr>
          <p:nvPr/>
        </p:nvCxnSpPr>
        <p:spPr>
          <a:xfrm>
            <a:off x="4749375" y="2912750"/>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831" name="Google Shape;831;p24"/>
          <p:cNvCxnSpPr>
            <a:stCxn id="601" idx="6"/>
            <a:endCxn id="791" idx="2"/>
          </p:cNvCxnSpPr>
          <p:nvPr/>
        </p:nvCxnSpPr>
        <p:spPr>
          <a:xfrm>
            <a:off x="4749375" y="2912838"/>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832" name="Google Shape;832;p24"/>
          <p:cNvCxnSpPr>
            <a:endCxn id="785" idx="3"/>
          </p:cNvCxnSpPr>
          <p:nvPr/>
        </p:nvCxnSpPr>
        <p:spPr>
          <a:xfrm>
            <a:off x="4749358" y="2912785"/>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833" name="Google Shape;833;p24"/>
          <p:cNvCxnSpPr>
            <a:stCxn id="602" idx="6"/>
            <a:endCxn id="783" idx="2"/>
          </p:cNvCxnSpPr>
          <p:nvPr/>
        </p:nvCxnSpPr>
        <p:spPr>
          <a:xfrm flipH="1" rot="10800000">
            <a:off x="4749375" y="1838888"/>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834" name="Google Shape;834;p24"/>
          <p:cNvCxnSpPr>
            <a:stCxn id="602" idx="6"/>
            <a:endCxn id="784" idx="3"/>
          </p:cNvCxnSpPr>
          <p:nvPr/>
        </p:nvCxnSpPr>
        <p:spPr>
          <a:xfrm flipH="1" rot="10800000">
            <a:off x="4749375" y="2259488"/>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835" name="Google Shape;835;p24"/>
          <p:cNvCxnSpPr>
            <a:stCxn id="602" idx="6"/>
            <a:endCxn id="787" idx="2"/>
          </p:cNvCxnSpPr>
          <p:nvPr/>
        </p:nvCxnSpPr>
        <p:spPr>
          <a:xfrm flipH="1" rot="10800000">
            <a:off x="4749375" y="2809988"/>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836" name="Google Shape;836;p24"/>
          <p:cNvCxnSpPr>
            <a:stCxn id="602" idx="6"/>
            <a:endCxn id="602" idx="6"/>
          </p:cNvCxnSpPr>
          <p:nvPr/>
        </p:nvCxnSpPr>
        <p:spPr>
          <a:xfrm>
            <a:off x="4749375" y="3259688"/>
            <a:ext cx="0" cy="0"/>
          </a:xfrm>
          <a:prstGeom prst="straightConnector1">
            <a:avLst/>
          </a:prstGeom>
          <a:noFill/>
          <a:ln cap="flat" cmpd="sng" w="9525">
            <a:solidFill>
              <a:srgbClr val="000000"/>
            </a:solidFill>
            <a:prstDash val="solid"/>
            <a:round/>
            <a:headEnd len="med" w="med" type="none"/>
            <a:tailEnd len="med" w="med" type="none"/>
          </a:ln>
        </p:spPr>
      </p:cxnSp>
      <p:cxnSp>
        <p:nvCxnSpPr>
          <p:cNvPr id="837" name="Google Shape;837;p24"/>
          <p:cNvCxnSpPr>
            <a:stCxn id="602" idx="6"/>
          </p:cNvCxnSpPr>
          <p:nvPr/>
        </p:nvCxnSpPr>
        <p:spPr>
          <a:xfrm flipH="1" rot="10800000">
            <a:off x="4749375" y="3223688"/>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838" name="Google Shape;838;p24"/>
          <p:cNvCxnSpPr>
            <a:stCxn id="602" idx="6"/>
            <a:endCxn id="788" idx="2"/>
          </p:cNvCxnSpPr>
          <p:nvPr/>
        </p:nvCxnSpPr>
        <p:spPr>
          <a:xfrm>
            <a:off x="4749375" y="3259688"/>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839" name="Google Shape;839;p24"/>
          <p:cNvCxnSpPr>
            <a:stCxn id="602" idx="6"/>
            <a:endCxn id="789" idx="2"/>
          </p:cNvCxnSpPr>
          <p:nvPr/>
        </p:nvCxnSpPr>
        <p:spPr>
          <a:xfrm>
            <a:off x="4749375" y="3259688"/>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840" name="Google Shape;840;p24"/>
          <p:cNvCxnSpPr>
            <a:stCxn id="602" idx="6"/>
            <a:endCxn id="790" idx="2"/>
          </p:cNvCxnSpPr>
          <p:nvPr/>
        </p:nvCxnSpPr>
        <p:spPr>
          <a:xfrm>
            <a:off x="4749375" y="3259688"/>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841" name="Google Shape;841;p24"/>
          <p:cNvCxnSpPr>
            <a:stCxn id="602" idx="6"/>
            <a:endCxn id="791" idx="3"/>
          </p:cNvCxnSpPr>
          <p:nvPr/>
        </p:nvCxnSpPr>
        <p:spPr>
          <a:xfrm>
            <a:off x="4749375" y="3259688"/>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842" name="Google Shape;842;p24"/>
          <p:cNvCxnSpPr>
            <a:stCxn id="602" idx="6"/>
            <a:endCxn id="785" idx="1"/>
          </p:cNvCxnSpPr>
          <p:nvPr/>
        </p:nvCxnSpPr>
        <p:spPr>
          <a:xfrm>
            <a:off x="4749375" y="3259688"/>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843" name="Google Shape;843;p24"/>
          <p:cNvCxnSpPr>
            <a:stCxn id="603" idx="6"/>
            <a:endCxn id="783" idx="2"/>
          </p:cNvCxnSpPr>
          <p:nvPr/>
        </p:nvCxnSpPr>
        <p:spPr>
          <a:xfrm flipH="1" rot="10800000">
            <a:off x="4749375" y="1839000"/>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844" name="Google Shape;844;p24"/>
          <p:cNvCxnSpPr>
            <a:stCxn id="603" idx="6"/>
            <a:endCxn id="784" idx="2"/>
          </p:cNvCxnSpPr>
          <p:nvPr/>
        </p:nvCxnSpPr>
        <p:spPr>
          <a:xfrm flipH="1" rot="10800000">
            <a:off x="4749375" y="2175000"/>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845" name="Google Shape;845;p24"/>
          <p:cNvCxnSpPr>
            <a:stCxn id="603" idx="6"/>
            <a:endCxn id="786" idx="2"/>
          </p:cNvCxnSpPr>
          <p:nvPr/>
        </p:nvCxnSpPr>
        <p:spPr>
          <a:xfrm flipH="1" rot="10800000">
            <a:off x="4749375" y="2511000"/>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846" name="Google Shape;846;p24"/>
          <p:cNvCxnSpPr>
            <a:stCxn id="603" idx="6"/>
            <a:endCxn id="787" idx="2"/>
          </p:cNvCxnSpPr>
          <p:nvPr/>
        </p:nvCxnSpPr>
        <p:spPr>
          <a:xfrm flipH="1" rot="10800000">
            <a:off x="4749375" y="2810100"/>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847" name="Google Shape;847;p24"/>
          <p:cNvCxnSpPr>
            <a:stCxn id="603" idx="6"/>
          </p:cNvCxnSpPr>
          <p:nvPr/>
        </p:nvCxnSpPr>
        <p:spPr>
          <a:xfrm flipH="1" rot="10800000">
            <a:off x="4749375" y="3255000"/>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848" name="Google Shape;848;p24"/>
          <p:cNvCxnSpPr>
            <a:stCxn id="603" idx="6"/>
            <a:endCxn id="788" idx="2"/>
          </p:cNvCxnSpPr>
          <p:nvPr/>
        </p:nvCxnSpPr>
        <p:spPr>
          <a:xfrm flipH="1" rot="10800000">
            <a:off x="4749375" y="3535200"/>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849" name="Google Shape;849;p24"/>
          <p:cNvCxnSpPr>
            <a:stCxn id="603" idx="6"/>
            <a:endCxn id="789" idx="2"/>
          </p:cNvCxnSpPr>
          <p:nvPr/>
        </p:nvCxnSpPr>
        <p:spPr>
          <a:xfrm>
            <a:off x="4749375" y="3674100"/>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850" name="Google Shape;850;p24"/>
          <p:cNvCxnSpPr>
            <a:stCxn id="603" idx="6"/>
            <a:endCxn id="790" idx="3"/>
          </p:cNvCxnSpPr>
          <p:nvPr/>
        </p:nvCxnSpPr>
        <p:spPr>
          <a:xfrm>
            <a:off x="4749375" y="3674100"/>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851" name="Google Shape;851;p24"/>
          <p:cNvCxnSpPr>
            <a:stCxn id="603" idx="6"/>
            <a:endCxn id="791" idx="2"/>
          </p:cNvCxnSpPr>
          <p:nvPr/>
        </p:nvCxnSpPr>
        <p:spPr>
          <a:xfrm>
            <a:off x="4749375" y="367410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852" name="Google Shape;852;p24"/>
          <p:cNvCxnSpPr>
            <a:stCxn id="603" idx="6"/>
            <a:endCxn id="785" idx="2"/>
          </p:cNvCxnSpPr>
          <p:nvPr/>
        </p:nvCxnSpPr>
        <p:spPr>
          <a:xfrm>
            <a:off x="4749375" y="3674100"/>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853" name="Google Shape;853;p24"/>
          <p:cNvCxnSpPr>
            <a:stCxn id="604" idx="6"/>
            <a:endCxn id="783" idx="2"/>
          </p:cNvCxnSpPr>
          <p:nvPr/>
        </p:nvCxnSpPr>
        <p:spPr>
          <a:xfrm flipH="1" rot="10800000">
            <a:off x="4749375" y="1838750"/>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854" name="Google Shape;854;p24"/>
          <p:cNvCxnSpPr>
            <a:stCxn id="604" idx="6"/>
            <a:endCxn id="784" idx="2"/>
          </p:cNvCxnSpPr>
          <p:nvPr/>
        </p:nvCxnSpPr>
        <p:spPr>
          <a:xfrm flipH="1" rot="10800000">
            <a:off x="4749375" y="2175050"/>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855" name="Google Shape;855;p24"/>
          <p:cNvCxnSpPr>
            <a:stCxn id="604" idx="6"/>
            <a:endCxn id="786" idx="2"/>
          </p:cNvCxnSpPr>
          <p:nvPr/>
        </p:nvCxnSpPr>
        <p:spPr>
          <a:xfrm flipH="1" rot="10800000">
            <a:off x="4749375" y="2511050"/>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856" name="Google Shape;856;p24"/>
          <p:cNvCxnSpPr>
            <a:stCxn id="604" idx="6"/>
            <a:endCxn id="787" idx="2"/>
          </p:cNvCxnSpPr>
          <p:nvPr/>
        </p:nvCxnSpPr>
        <p:spPr>
          <a:xfrm flipH="1" rot="10800000">
            <a:off x="4749375" y="2810150"/>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857" name="Google Shape;857;p24"/>
          <p:cNvCxnSpPr>
            <a:stCxn id="604" idx="6"/>
          </p:cNvCxnSpPr>
          <p:nvPr/>
        </p:nvCxnSpPr>
        <p:spPr>
          <a:xfrm flipH="1" rot="10800000">
            <a:off x="4749375" y="3202850"/>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858" name="Google Shape;858;p24"/>
          <p:cNvCxnSpPr>
            <a:stCxn id="604" idx="6"/>
            <a:endCxn id="788" idx="2"/>
          </p:cNvCxnSpPr>
          <p:nvPr/>
        </p:nvCxnSpPr>
        <p:spPr>
          <a:xfrm flipH="1" rot="10800000">
            <a:off x="4749375" y="3534950"/>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859" name="Google Shape;859;p24"/>
          <p:cNvCxnSpPr>
            <a:stCxn id="604" idx="6"/>
            <a:endCxn id="789" idx="2"/>
          </p:cNvCxnSpPr>
          <p:nvPr/>
        </p:nvCxnSpPr>
        <p:spPr>
          <a:xfrm flipH="1" rot="10800000">
            <a:off x="4749375" y="3892250"/>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860" name="Google Shape;860;p24"/>
          <p:cNvCxnSpPr>
            <a:stCxn id="604" idx="6"/>
            <a:endCxn id="790" idx="2"/>
          </p:cNvCxnSpPr>
          <p:nvPr/>
        </p:nvCxnSpPr>
        <p:spPr>
          <a:xfrm>
            <a:off x="4749375" y="402095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861" name="Google Shape;861;p24"/>
          <p:cNvCxnSpPr>
            <a:stCxn id="604" idx="6"/>
            <a:endCxn id="791" idx="2"/>
          </p:cNvCxnSpPr>
          <p:nvPr/>
        </p:nvCxnSpPr>
        <p:spPr>
          <a:xfrm>
            <a:off x="4749375" y="402095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862" name="Google Shape;862;p24"/>
          <p:cNvCxnSpPr>
            <a:stCxn id="604" idx="6"/>
            <a:endCxn id="785" idx="2"/>
          </p:cNvCxnSpPr>
          <p:nvPr/>
        </p:nvCxnSpPr>
        <p:spPr>
          <a:xfrm>
            <a:off x="4749375" y="402095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863" name="Google Shape;863;p24"/>
          <p:cNvCxnSpPr>
            <a:stCxn id="605" idx="6"/>
            <a:endCxn id="783" idx="1"/>
          </p:cNvCxnSpPr>
          <p:nvPr/>
        </p:nvCxnSpPr>
        <p:spPr>
          <a:xfrm flipH="1" rot="10800000">
            <a:off x="4749375" y="1754200"/>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864" name="Google Shape;864;p24"/>
          <p:cNvCxnSpPr>
            <a:stCxn id="605" idx="6"/>
            <a:endCxn id="784" idx="2"/>
          </p:cNvCxnSpPr>
          <p:nvPr/>
        </p:nvCxnSpPr>
        <p:spPr>
          <a:xfrm flipH="1" rot="10800000">
            <a:off x="4749375" y="2175100"/>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865" name="Google Shape;865;p24"/>
          <p:cNvCxnSpPr>
            <a:stCxn id="605" idx="6"/>
            <a:endCxn id="786" idx="2"/>
          </p:cNvCxnSpPr>
          <p:nvPr/>
        </p:nvCxnSpPr>
        <p:spPr>
          <a:xfrm flipH="1" rot="10800000">
            <a:off x="4749375" y="2511100"/>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866" name="Google Shape;866;p24"/>
          <p:cNvCxnSpPr>
            <a:stCxn id="605" idx="6"/>
            <a:endCxn id="787" idx="2"/>
          </p:cNvCxnSpPr>
          <p:nvPr/>
        </p:nvCxnSpPr>
        <p:spPr>
          <a:xfrm flipH="1" rot="10800000">
            <a:off x="4749375" y="2810200"/>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867" name="Google Shape;867;p24"/>
          <p:cNvCxnSpPr>
            <a:stCxn id="605" idx="6"/>
          </p:cNvCxnSpPr>
          <p:nvPr/>
        </p:nvCxnSpPr>
        <p:spPr>
          <a:xfrm flipH="1" rot="10800000">
            <a:off x="4749375" y="3213400"/>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868" name="Google Shape;868;p24"/>
          <p:cNvCxnSpPr>
            <a:stCxn id="605" idx="6"/>
            <a:endCxn id="788" idx="3"/>
          </p:cNvCxnSpPr>
          <p:nvPr/>
        </p:nvCxnSpPr>
        <p:spPr>
          <a:xfrm flipH="1" rot="10800000">
            <a:off x="4749375" y="3619600"/>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869" name="Google Shape;869;p24"/>
          <p:cNvCxnSpPr>
            <a:stCxn id="605" idx="6"/>
            <a:endCxn id="789" idx="2"/>
          </p:cNvCxnSpPr>
          <p:nvPr/>
        </p:nvCxnSpPr>
        <p:spPr>
          <a:xfrm flipH="1" rot="10800000">
            <a:off x="4749375" y="3892300"/>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870" name="Google Shape;870;p24"/>
          <p:cNvCxnSpPr>
            <a:stCxn id="605" idx="6"/>
            <a:endCxn id="790" idx="2"/>
          </p:cNvCxnSpPr>
          <p:nvPr/>
        </p:nvCxnSpPr>
        <p:spPr>
          <a:xfrm flipH="1" rot="10800000">
            <a:off x="4749375" y="426010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871" name="Google Shape;871;p24"/>
          <p:cNvCxnSpPr>
            <a:stCxn id="605" idx="6"/>
            <a:endCxn id="791" idx="2"/>
          </p:cNvCxnSpPr>
          <p:nvPr/>
        </p:nvCxnSpPr>
        <p:spPr>
          <a:xfrm>
            <a:off x="4749375" y="436780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872" name="Google Shape;872;p24"/>
          <p:cNvCxnSpPr>
            <a:stCxn id="605" idx="6"/>
            <a:endCxn id="785" idx="2"/>
          </p:cNvCxnSpPr>
          <p:nvPr/>
        </p:nvCxnSpPr>
        <p:spPr>
          <a:xfrm>
            <a:off x="4749375" y="436780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873" name="Google Shape;873;p24"/>
          <p:cNvCxnSpPr>
            <a:stCxn id="606" idx="6"/>
            <a:endCxn id="783" idx="2"/>
          </p:cNvCxnSpPr>
          <p:nvPr/>
        </p:nvCxnSpPr>
        <p:spPr>
          <a:xfrm flipH="1" rot="10800000">
            <a:off x="4749375" y="1838850"/>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874" name="Google Shape;874;p24"/>
          <p:cNvCxnSpPr>
            <a:stCxn id="606" idx="6"/>
            <a:endCxn id="784" idx="2"/>
          </p:cNvCxnSpPr>
          <p:nvPr/>
        </p:nvCxnSpPr>
        <p:spPr>
          <a:xfrm flipH="1" rot="10800000">
            <a:off x="4749375" y="2174850"/>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875" name="Google Shape;875;p24"/>
          <p:cNvCxnSpPr>
            <a:stCxn id="606" idx="6"/>
            <a:endCxn id="786" idx="1"/>
          </p:cNvCxnSpPr>
          <p:nvPr/>
        </p:nvCxnSpPr>
        <p:spPr>
          <a:xfrm flipH="1" rot="10800000">
            <a:off x="4749375" y="2426550"/>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876" name="Google Shape;876;p24"/>
          <p:cNvCxnSpPr>
            <a:stCxn id="606" idx="6"/>
            <a:endCxn id="787" idx="2"/>
          </p:cNvCxnSpPr>
          <p:nvPr/>
        </p:nvCxnSpPr>
        <p:spPr>
          <a:xfrm flipH="1" rot="10800000">
            <a:off x="4749375" y="2810250"/>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877" name="Google Shape;877;p24"/>
          <p:cNvCxnSpPr>
            <a:stCxn id="606" idx="6"/>
          </p:cNvCxnSpPr>
          <p:nvPr/>
        </p:nvCxnSpPr>
        <p:spPr>
          <a:xfrm flipH="1" rot="10800000">
            <a:off x="4749375" y="3234150"/>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878" name="Google Shape;878;p24"/>
          <p:cNvCxnSpPr>
            <a:stCxn id="606" idx="6"/>
            <a:endCxn id="788" idx="3"/>
          </p:cNvCxnSpPr>
          <p:nvPr/>
        </p:nvCxnSpPr>
        <p:spPr>
          <a:xfrm flipH="1" rot="10800000">
            <a:off x="4749375" y="3619650"/>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879" name="Google Shape;879;p24"/>
          <p:cNvCxnSpPr>
            <a:stCxn id="790" idx="2"/>
            <a:endCxn id="789" idx="2"/>
          </p:cNvCxnSpPr>
          <p:nvPr/>
        </p:nvCxnSpPr>
        <p:spPr>
          <a:xfrm rot="10800000">
            <a:off x="4986375" y="3892250"/>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880" name="Google Shape;880;p24"/>
          <p:cNvCxnSpPr>
            <a:stCxn id="606" idx="6"/>
            <a:endCxn id="790" idx="3"/>
          </p:cNvCxnSpPr>
          <p:nvPr/>
        </p:nvCxnSpPr>
        <p:spPr>
          <a:xfrm flipH="1" rot="10800000">
            <a:off x="4749375" y="4344450"/>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881" name="Google Shape;881;p24"/>
          <p:cNvCxnSpPr>
            <a:stCxn id="606" idx="6"/>
            <a:endCxn id="791" idx="2"/>
          </p:cNvCxnSpPr>
          <p:nvPr/>
        </p:nvCxnSpPr>
        <p:spPr>
          <a:xfrm flipH="1" rot="10800000">
            <a:off x="4749375" y="460695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882" name="Google Shape;882;p24"/>
          <p:cNvCxnSpPr>
            <a:stCxn id="606" idx="6"/>
            <a:endCxn id="785" idx="2"/>
          </p:cNvCxnSpPr>
          <p:nvPr/>
        </p:nvCxnSpPr>
        <p:spPr>
          <a:xfrm>
            <a:off x="4749375" y="4714650"/>
            <a:ext cx="237000" cy="239100"/>
          </a:xfrm>
          <a:prstGeom prst="straightConnector1">
            <a:avLst/>
          </a:prstGeom>
          <a:noFill/>
          <a:ln cap="flat" cmpd="sng" w="9525">
            <a:solidFill>
              <a:srgbClr val="000000"/>
            </a:solidFill>
            <a:prstDash val="solid"/>
            <a:round/>
            <a:headEnd len="med" w="med" type="none"/>
            <a:tailEnd len="med" w="med" type="none"/>
          </a:ln>
        </p:spPr>
      </p:cxnSp>
      <p:sp>
        <p:nvSpPr>
          <p:cNvPr id="883" name="Google Shape;883;p24"/>
          <p:cNvSpPr txBox="1"/>
          <p:nvPr/>
        </p:nvSpPr>
        <p:spPr>
          <a:xfrm>
            <a:off x="3233692" y="1903438"/>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884" name="Google Shape;884;p24"/>
          <p:cNvSpPr txBox="1"/>
          <p:nvPr/>
        </p:nvSpPr>
        <p:spPr>
          <a:xfrm>
            <a:off x="3233315" y="1601975"/>
            <a:ext cx="1863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885" name="Google Shape;885;p24"/>
          <p:cNvSpPr txBox="1"/>
          <p:nvPr/>
        </p:nvSpPr>
        <p:spPr>
          <a:xfrm>
            <a:off x="3012899" y="2169075"/>
            <a:ext cx="3825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886" name="Google Shape;886;p24"/>
          <p:cNvSpPr txBox="1"/>
          <p:nvPr/>
        </p:nvSpPr>
        <p:spPr>
          <a:xfrm>
            <a:off x="2966200" y="438957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887" name="Google Shape;887;p24"/>
          <p:cNvSpPr txBox="1"/>
          <p:nvPr/>
        </p:nvSpPr>
        <p:spPr>
          <a:xfrm>
            <a:off x="3109500" y="3946650"/>
            <a:ext cx="355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888" name="Google Shape;888;p24"/>
          <p:cNvSpPr txBox="1"/>
          <p:nvPr/>
        </p:nvSpPr>
        <p:spPr>
          <a:xfrm>
            <a:off x="5158125" y="16415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889" name="Google Shape;889;p24"/>
          <p:cNvSpPr txBox="1"/>
          <p:nvPr/>
        </p:nvSpPr>
        <p:spPr>
          <a:xfrm>
            <a:off x="5182300" y="19409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890" name="Google Shape;890;p24"/>
          <p:cNvSpPr txBox="1"/>
          <p:nvPr/>
        </p:nvSpPr>
        <p:spPr>
          <a:xfrm>
            <a:off x="5182725" y="2254838"/>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891" name="Google Shape;891;p24"/>
          <p:cNvSpPr txBox="1"/>
          <p:nvPr/>
        </p:nvSpPr>
        <p:spPr>
          <a:xfrm>
            <a:off x="5182738" y="25687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892" name="Google Shape;892;p24"/>
          <p:cNvSpPr txBox="1"/>
          <p:nvPr/>
        </p:nvSpPr>
        <p:spPr>
          <a:xfrm>
            <a:off x="5187688" y="29787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893" name="Google Shape;893;p24"/>
          <p:cNvSpPr txBox="1"/>
          <p:nvPr/>
        </p:nvSpPr>
        <p:spPr>
          <a:xfrm>
            <a:off x="5172463" y="33381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894" name="Google Shape;894;p24"/>
          <p:cNvSpPr txBox="1"/>
          <p:nvPr/>
        </p:nvSpPr>
        <p:spPr>
          <a:xfrm>
            <a:off x="5177188" y="36975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895" name="Google Shape;895;p24"/>
          <p:cNvSpPr txBox="1"/>
          <p:nvPr/>
        </p:nvSpPr>
        <p:spPr>
          <a:xfrm>
            <a:off x="5177188" y="40569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896" name="Google Shape;896;p24"/>
          <p:cNvSpPr txBox="1"/>
          <p:nvPr/>
        </p:nvSpPr>
        <p:spPr>
          <a:xfrm>
            <a:off x="5177188" y="44164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897" name="Google Shape;897;p24"/>
          <p:cNvSpPr txBox="1"/>
          <p:nvPr/>
        </p:nvSpPr>
        <p:spPr>
          <a:xfrm>
            <a:off x="5096018" y="4775825"/>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898" name="Google Shape;898;p24"/>
          <p:cNvSpPr txBox="1"/>
          <p:nvPr>
            <p:ph idx="4294967295" type="title"/>
          </p:nvPr>
        </p:nvSpPr>
        <p:spPr>
          <a:xfrm>
            <a:off x="349800" y="118650"/>
            <a:ext cx="8444400" cy="109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000000"/>
                </a:solidFill>
                <a:latin typeface="Lato"/>
                <a:ea typeface="Lato"/>
                <a:cs typeface="Lato"/>
                <a:sym typeface="Lato"/>
              </a:rPr>
              <a:t>In this case, the hope is that after the 784 (28x28) pixels go into the Neural network as 784 input neurons the correct output of “4” is predicted of the 10 output neurons.  </a:t>
            </a:r>
            <a:endParaRPr sz="1400">
              <a:solidFill>
                <a:srgbClr val="000000"/>
              </a:solidFill>
              <a:latin typeface="Lato"/>
              <a:ea typeface="Lato"/>
              <a:cs typeface="Lato"/>
              <a:sym typeface="Lato"/>
            </a:endParaRPr>
          </a:p>
          <a:p>
            <a:pPr indent="0" lvl="0" marL="0" rtl="0" algn="l">
              <a:lnSpc>
                <a:spcPct val="115000"/>
              </a:lnSpc>
              <a:spcBef>
                <a:spcPts val="1600"/>
              </a:spcBef>
              <a:spcAft>
                <a:spcPts val="1600"/>
              </a:spcAft>
              <a:buNone/>
            </a:pPr>
            <a:r>
              <a:rPr lang="en" sz="1400">
                <a:solidFill>
                  <a:srgbClr val="000000"/>
                </a:solidFill>
                <a:latin typeface="Lato"/>
                <a:ea typeface="Lato"/>
                <a:cs typeface="Lato"/>
                <a:sym typeface="Lato"/>
              </a:rPr>
              <a:t>It is important to note that this design of a neural network is specific to this problem.   </a:t>
            </a:r>
            <a:r>
              <a:rPr lang="en" sz="1800">
                <a:solidFill>
                  <a:srgbClr val="000000"/>
                </a:solidFill>
                <a:latin typeface="Lato"/>
                <a:ea typeface="Lato"/>
                <a:cs typeface="Lato"/>
                <a:sym typeface="Lato"/>
              </a:rPr>
              <a:t> </a:t>
            </a:r>
            <a:r>
              <a:rPr lang="en" sz="2500">
                <a:solidFill>
                  <a:srgbClr val="000000"/>
                </a:solidFill>
                <a:latin typeface="Lato"/>
                <a:ea typeface="Lato"/>
                <a:cs typeface="Lato"/>
                <a:sym typeface="Lato"/>
              </a:rPr>
              <a:t>      </a:t>
            </a:r>
            <a:endParaRPr sz="2500">
              <a:solidFill>
                <a:srgbClr val="000000"/>
              </a:solidFill>
              <a:latin typeface="Lato"/>
              <a:ea typeface="Lato"/>
              <a:cs typeface="Lato"/>
              <a:sym typeface="Lato"/>
            </a:endParaRPr>
          </a:p>
        </p:txBody>
      </p:sp>
      <p:sp>
        <p:nvSpPr>
          <p:cNvPr id="899" name="Google Shape;899;p24"/>
          <p:cNvSpPr/>
          <p:nvPr/>
        </p:nvSpPr>
        <p:spPr>
          <a:xfrm>
            <a:off x="5474525" y="2701200"/>
            <a:ext cx="448800" cy="218100"/>
          </a:xfrm>
          <a:prstGeom prst="lef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4"/>
          <p:cNvSpPr txBox="1"/>
          <p:nvPr/>
        </p:nvSpPr>
        <p:spPr>
          <a:xfrm>
            <a:off x="2632125" y="1313913"/>
            <a:ext cx="803400" cy="1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a:t>
            </a:r>
            <a:endParaRPr/>
          </a:p>
        </p:txBody>
      </p:sp>
      <p:sp>
        <p:nvSpPr>
          <p:cNvPr id="901" name="Google Shape;901;p24"/>
          <p:cNvSpPr txBox="1"/>
          <p:nvPr/>
        </p:nvSpPr>
        <p:spPr>
          <a:xfrm>
            <a:off x="5527425" y="1304388"/>
            <a:ext cx="803400" cy="1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out</a:t>
            </a:r>
            <a:r>
              <a:rPr lang="en"/>
              <a:t>put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905" name="Shape 905"/>
        <p:cNvGrpSpPr/>
        <p:nvPr/>
      </p:nvGrpSpPr>
      <p:grpSpPr>
        <a:xfrm>
          <a:off x="0" y="0"/>
          <a:ext cx="0" cy="0"/>
          <a:chOff x="0" y="0"/>
          <a:chExt cx="0" cy="0"/>
        </a:xfrm>
      </p:grpSpPr>
      <p:pic>
        <p:nvPicPr>
          <p:cNvPr id="906" name="Google Shape;906;p25"/>
          <p:cNvPicPr preferRelativeResize="0"/>
          <p:nvPr/>
        </p:nvPicPr>
        <p:blipFill>
          <a:blip r:embed="rId3">
            <a:alphaModFix/>
          </a:blip>
          <a:stretch>
            <a:fillRect/>
          </a:stretch>
        </p:blipFill>
        <p:spPr>
          <a:xfrm>
            <a:off x="326000" y="2065874"/>
            <a:ext cx="1909225" cy="1909225"/>
          </a:xfrm>
          <a:prstGeom prst="rect">
            <a:avLst/>
          </a:prstGeom>
          <a:noFill/>
          <a:ln>
            <a:noFill/>
          </a:ln>
        </p:spPr>
      </p:pic>
      <p:sp>
        <p:nvSpPr>
          <p:cNvPr id="907" name="Google Shape;907;p25"/>
          <p:cNvSpPr/>
          <p:nvPr/>
        </p:nvSpPr>
        <p:spPr>
          <a:xfrm>
            <a:off x="2353725" y="2065888"/>
            <a:ext cx="186300" cy="19092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5"/>
          <p:cNvSpPr/>
          <p:nvPr/>
        </p:nvSpPr>
        <p:spPr>
          <a:xfrm rot="-5400000">
            <a:off x="1139150" y="797663"/>
            <a:ext cx="282900" cy="20103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5"/>
          <p:cNvSpPr txBox="1"/>
          <p:nvPr/>
        </p:nvSpPr>
        <p:spPr>
          <a:xfrm>
            <a:off x="630813" y="1256850"/>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910" name="Google Shape;910;p25"/>
          <p:cNvSpPr txBox="1"/>
          <p:nvPr/>
        </p:nvSpPr>
        <p:spPr>
          <a:xfrm>
            <a:off x="2658525" y="2559650"/>
            <a:ext cx="750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28</a:t>
            </a:r>
            <a:endParaRPr/>
          </a:p>
        </p:txBody>
      </p:sp>
      <p:sp>
        <p:nvSpPr>
          <p:cNvPr id="911" name="Google Shape;911;p25"/>
          <p:cNvSpPr/>
          <p:nvPr/>
        </p:nvSpPr>
        <p:spPr>
          <a:xfrm>
            <a:off x="3420525" y="14224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5"/>
          <p:cNvSpPr/>
          <p:nvPr/>
        </p:nvSpPr>
        <p:spPr>
          <a:xfrm>
            <a:off x="3420525" y="483420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5"/>
          <p:cNvSpPr/>
          <p:nvPr/>
        </p:nvSpPr>
        <p:spPr>
          <a:xfrm>
            <a:off x="3420525" y="1718738"/>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5"/>
          <p:cNvSpPr/>
          <p:nvPr/>
        </p:nvSpPr>
        <p:spPr>
          <a:xfrm>
            <a:off x="3420525" y="2015063"/>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5"/>
          <p:cNvSpPr/>
          <p:nvPr/>
        </p:nvSpPr>
        <p:spPr>
          <a:xfrm>
            <a:off x="3420525" y="23113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5"/>
          <p:cNvSpPr/>
          <p:nvPr/>
        </p:nvSpPr>
        <p:spPr>
          <a:xfrm>
            <a:off x="3420525" y="26077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5"/>
          <p:cNvSpPr/>
          <p:nvPr/>
        </p:nvSpPr>
        <p:spPr>
          <a:xfrm>
            <a:off x="3420525" y="29548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5"/>
          <p:cNvSpPr/>
          <p:nvPr/>
        </p:nvSpPr>
        <p:spPr>
          <a:xfrm>
            <a:off x="3420525" y="33168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5"/>
          <p:cNvSpPr/>
          <p:nvPr/>
        </p:nvSpPr>
        <p:spPr>
          <a:xfrm>
            <a:off x="3420525" y="3678900"/>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5"/>
          <p:cNvSpPr/>
          <p:nvPr/>
        </p:nvSpPr>
        <p:spPr>
          <a:xfrm>
            <a:off x="3420525" y="40640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5"/>
          <p:cNvSpPr/>
          <p:nvPr/>
        </p:nvSpPr>
        <p:spPr>
          <a:xfrm>
            <a:off x="3420525" y="44873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5"/>
          <p:cNvSpPr/>
          <p:nvPr/>
        </p:nvSpPr>
        <p:spPr>
          <a:xfrm>
            <a:off x="4986375" y="30979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5"/>
          <p:cNvSpPr/>
          <p:nvPr/>
        </p:nvSpPr>
        <p:spPr>
          <a:xfrm>
            <a:off x="4030125" y="21366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5"/>
          <p:cNvSpPr/>
          <p:nvPr/>
        </p:nvSpPr>
        <p:spPr>
          <a:xfrm>
            <a:off x="4030125" y="18268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5"/>
          <p:cNvSpPr/>
          <p:nvPr/>
        </p:nvSpPr>
        <p:spPr>
          <a:xfrm>
            <a:off x="4030125" y="24464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5"/>
          <p:cNvSpPr/>
          <p:nvPr/>
        </p:nvSpPr>
        <p:spPr>
          <a:xfrm>
            <a:off x="4030125" y="27932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5"/>
          <p:cNvSpPr/>
          <p:nvPr/>
        </p:nvSpPr>
        <p:spPr>
          <a:xfrm>
            <a:off x="4030125" y="3140138"/>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5"/>
          <p:cNvSpPr/>
          <p:nvPr/>
        </p:nvSpPr>
        <p:spPr>
          <a:xfrm>
            <a:off x="4030125" y="35545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5"/>
          <p:cNvSpPr/>
          <p:nvPr/>
        </p:nvSpPr>
        <p:spPr>
          <a:xfrm>
            <a:off x="4030125" y="39014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5"/>
          <p:cNvSpPr/>
          <p:nvPr/>
        </p:nvSpPr>
        <p:spPr>
          <a:xfrm>
            <a:off x="4030125" y="42482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5"/>
          <p:cNvSpPr/>
          <p:nvPr/>
        </p:nvSpPr>
        <p:spPr>
          <a:xfrm>
            <a:off x="4030125" y="4595100"/>
            <a:ext cx="186300" cy="2391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5"/>
          <p:cNvSpPr/>
          <p:nvPr/>
        </p:nvSpPr>
        <p:spPr>
          <a:xfrm>
            <a:off x="4563075" y="21366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5"/>
          <p:cNvSpPr/>
          <p:nvPr/>
        </p:nvSpPr>
        <p:spPr>
          <a:xfrm>
            <a:off x="4563075" y="1826800"/>
            <a:ext cx="186300" cy="2391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5"/>
          <p:cNvSpPr/>
          <p:nvPr/>
        </p:nvSpPr>
        <p:spPr>
          <a:xfrm>
            <a:off x="4563075" y="244645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5"/>
          <p:cNvSpPr/>
          <p:nvPr/>
        </p:nvSpPr>
        <p:spPr>
          <a:xfrm>
            <a:off x="4563075" y="27932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5"/>
          <p:cNvSpPr/>
          <p:nvPr/>
        </p:nvSpPr>
        <p:spPr>
          <a:xfrm>
            <a:off x="4563075" y="314013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5"/>
          <p:cNvSpPr/>
          <p:nvPr/>
        </p:nvSpPr>
        <p:spPr>
          <a:xfrm>
            <a:off x="4563075" y="35545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5"/>
          <p:cNvSpPr/>
          <p:nvPr/>
        </p:nvSpPr>
        <p:spPr>
          <a:xfrm>
            <a:off x="4563075" y="3901400"/>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5"/>
          <p:cNvSpPr/>
          <p:nvPr/>
        </p:nvSpPr>
        <p:spPr>
          <a:xfrm>
            <a:off x="4563075" y="4248250"/>
            <a:ext cx="186300" cy="2391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5"/>
          <p:cNvSpPr/>
          <p:nvPr/>
        </p:nvSpPr>
        <p:spPr>
          <a:xfrm>
            <a:off x="4563075" y="45951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1" name="Google Shape;941;p25"/>
          <p:cNvCxnSpPr/>
          <p:nvPr/>
        </p:nvCxnSpPr>
        <p:spPr>
          <a:xfrm>
            <a:off x="3606825" y="1587100"/>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942" name="Google Shape;942;p25"/>
          <p:cNvCxnSpPr/>
          <p:nvPr/>
        </p:nvCxnSpPr>
        <p:spPr>
          <a:xfrm>
            <a:off x="3584325" y="1550550"/>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943" name="Google Shape;943;p25"/>
          <p:cNvCxnSpPr/>
          <p:nvPr/>
        </p:nvCxnSpPr>
        <p:spPr>
          <a:xfrm>
            <a:off x="3609750" y="1620050"/>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944" name="Google Shape;944;p25"/>
          <p:cNvCxnSpPr/>
          <p:nvPr/>
        </p:nvCxnSpPr>
        <p:spPr>
          <a:xfrm>
            <a:off x="3598875" y="1620050"/>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945" name="Google Shape;945;p25"/>
          <p:cNvCxnSpPr/>
          <p:nvPr/>
        </p:nvCxnSpPr>
        <p:spPr>
          <a:xfrm>
            <a:off x="3609750" y="1630925"/>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946" name="Google Shape;946;p25"/>
          <p:cNvCxnSpPr>
            <a:endCxn id="928" idx="2"/>
          </p:cNvCxnSpPr>
          <p:nvPr/>
        </p:nvCxnSpPr>
        <p:spPr>
          <a:xfrm>
            <a:off x="3598725" y="1630800"/>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947" name="Google Shape;947;p25"/>
          <p:cNvCxnSpPr>
            <a:endCxn id="929" idx="2"/>
          </p:cNvCxnSpPr>
          <p:nvPr/>
        </p:nvCxnSpPr>
        <p:spPr>
          <a:xfrm>
            <a:off x="3598725" y="1620050"/>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948" name="Google Shape;948;p25"/>
          <p:cNvCxnSpPr>
            <a:endCxn id="930" idx="1"/>
          </p:cNvCxnSpPr>
          <p:nvPr/>
        </p:nvCxnSpPr>
        <p:spPr>
          <a:xfrm>
            <a:off x="3599008" y="1620165"/>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949" name="Google Shape;949;p25"/>
          <p:cNvCxnSpPr>
            <a:endCxn id="931" idx="2"/>
          </p:cNvCxnSpPr>
          <p:nvPr/>
        </p:nvCxnSpPr>
        <p:spPr>
          <a:xfrm>
            <a:off x="3598725" y="1630950"/>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950" name="Google Shape;950;p25"/>
          <p:cNvCxnSpPr/>
          <p:nvPr/>
        </p:nvCxnSpPr>
        <p:spPr>
          <a:xfrm>
            <a:off x="3620625" y="1870125"/>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951" name="Google Shape;951;p25"/>
          <p:cNvCxnSpPr/>
          <p:nvPr/>
        </p:nvCxnSpPr>
        <p:spPr>
          <a:xfrm>
            <a:off x="3620625" y="1913600"/>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952" name="Google Shape;952;p25"/>
          <p:cNvCxnSpPr/>
          <p:nvPr/>
        </p:nvCxnSpPr>
        <p:spPr>
          <a:xfrm>
            <a:off x="3609750" y="1891850"/>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953" name="Google Shape;953;p25"/>
          <p:cNvCxnSpPr/>
          <p:nvPr/>
        </p:nvCxnSpPr>
        <p:spPr>
          <a:xfrm>
            <a:off x="3642375" y="1924475"/>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954" name="Google Shape;954;p25"/>
          <p:cNvCxnSpPr/>
          <p:nvPr/>
        </p:nvCxnSpPr>
        <p:spPr>
          <a:xfrm>
            <a:off x="3631500" y="1902725"/>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955" name="Google Shape;955;p25"/>
          <p:cNvCxnSpPr>
            <a:endCxn id="928" idx="1"/>
          </p:cNvCxnSpPr>
          <p:nvPr/>
        </p:nvCxnSpPr>
        <p:spPr>
          <a:xfrm>
            <a:off x="3631408" y="1902665"/>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956" name="Google Shape;956;p25"/>
          <p:cNvCxnSpPr>
            <a:endCxn id="929" idx="2"/>
          </p:cNvCxnSpPr>
          <p:nvPr/>
        </p:nvCxnSpPr>
        <p:spPr>
          <a:xfrm>
            <a:off x="3653325" y="1924550"/>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957" name="Google Shape;957;p25"/>
          <p:cNvCxnSpPr>
            <a:endCxn id="930" idx="1"/>
          </p:cNvCxnSpPr>
          <p:nvPr/>
        </p:nvCxnSpPr>
        <p:spPr>
          <a:xfrm>
            <a:off x="3653308" y="1902765"/>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958" name="Google Shape;958;p25"/>
          <p:cNvCxnSpPr>
            <a:endCxn id="931" idx="1"/>
          </p:cNvCxnSpPr>
          <p:nvPr/>
        </p:nvCxnSpPr>
        <p:spPr>
          <a:xfrm>
            <a:off x="3620608" y="1891715"/>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959" name="Google Shape;959;p25"/>
          <p:cNvCxnSpPr/>
          <p:nvPr/>
        </p:nvCxnSpPr>
        <p:spPr>
          <a:xfrm flipH="1" rot="10800000">
            <a:off x="3609750" y="1913550"/>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960" name="Google Shape;960;p25"/>
          <p:cNvCxnSpPr/>
          <p:nvPr/>
        </p:nvCxnSpPr>
        <p:spPr>
          <a:xfrm>
            <a:off x="3598875" y="2174550"/>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961" name="Google Shape;961;p25"/>
          <p:cNvCxnSpPr/>
          <p:nvPr/>
        </p:nvCxnSpPr>
        <p:spPr>
          <a:xfrm>
            <a:off x="3620625" y="2196300"/>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962" name="Google Shape;962;p25"/>
          <p:cNvCxnSpPr/>
          <p:nvPr/>
        </p:nvCxnSpPr>
        <p:spPr>
          <a:xfrm>
            <a:off x="3609750" y="2207175"/>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963" name="Google Shape;963;p25"/>
          <p:cNvCxnSpPr/>
          <p:nvPr/>
        </p:nvCxnSpPr>
        <p:spPr>
          <a:xfrm>
            <a:off x="3620625" y="2207175"/>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964" name="Google Shape;964;p25"/>
          <p:cNvCxnSpPr>
            <a:endCxn id="928" idx="2"/>
          </p:cNvCxnSpPr>
          <p:nvPr/>
        </p:nvCxnSpPr>
        <p:spPr>
          <a:xfrm>
            <a:off x="3631425" y="2217900"/>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965" name="Google Shape;965;p25"/>
          <p:cNvCxnSpPr>
            <a:endCxn id="929" idx="2"/>
          </p:cNvCxnSpPr>
          <p:nvPr/>
        </p:nvCxnSpPr>
        <p:spPr>
          <a:xfrm>
            <a:off x="3609825" y="2185550"/>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966" name="Google Shape;966;p25"/>
          <p:cNvCxnSpPr>
            <a:endCxn id="930" idx="1"/>
          </p:cNvCxnSpPr>
          <p:nvPr/>
        </p:nvCxnSpPr>
        <p:spPr>
          <a:xfrm>
            <a:off x="3620608" y="2218065"/>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967" name="Google Shape;967;p25"/>
          <p:cNvCxnSpPr>
            <a:endCxn id="931" idx="2"/>
          </p:cNvCxnSpPr>
          <p:nvPr/>
        </p:nvCxnSpPr>
        <p:spPr>
          <a:xfrm>
            <a:off x="3620625" y="2218050"/>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968" name="Google Shape;968;p25"/>
          <p:cNvCxnSpPr/>
          <p:nvPr/>
        </p:nvCxnSpPr>
        <p:spPr>
          <a:xfrm flipH="1" rot="10800000">
            <a:off x="3653250" y="1946350"/>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969" name="Google Shape;969;p25"/>
          <p:cNvCxnSpPr/>
          <p:nvPr/>
        </p:nvCxnSpPr>
        <p:spPr>
          <a:xfrm flipH="1" rot="10800000">
            <a:off x="3631500" y="2229025"/>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970" name="Google Shape;970;p25"/>
          <p:cNvCxnSpPr>
            <a:endCxn id="928" idx="2"/>
          </p:cNvCxnSpPr>
          <p:nvPr/>
        </p:nvCxnSpPr>
        <p:spPr>
          <a:xfrm>
            <a:off x="3620625" y="2478900"/>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971" name="Google Shape;971;p25"/>
          <p:cNvCxnSpPr>
            <a:endCxn id="931" idx="2"/>
          </p:cNvCxnSpPr>
          <p:nvPr/>
        </p:nvCxnSpPr>
        <p:spPr>
          <a:xfrm>
            <a:off x="3642225" y="2511450"/>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972" name="Google Shape;972;p25"/>
          <p:cNvCxnSpPr/>
          <p:nvPr/>
        </p:nvCxnSpPr>
        <p:spPr>
          <a:xfrm flipH="1" rot="10800000">
            <a:off x="3620625" y="2000675"/>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973" name="Google Shape;973;p25"/>
          <p:cNvCxnSpPr/>
          <p:nvPr/>
        </p:nvCxnSpPr>
        <p:spPr>
          <a:xfrm flipH="1" rot="10800000">
            <a:off x="3631500" y="2305100"/>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974" name="Google Shape;974;p25"/>
          <p:cNvCxnSpPr/>
          <p:nvPr/>
        </p:nvCxnSpPr>
        <p:spPr>
          <a:xfrm flipH="1" rot="10800000">
            <a:off x="3620625" y="2576950"/>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975" name="Google Shape;975;p25"/>
          <p:cNvCxnSpPr/>
          <p:nvPr/>
        </p:nvCxnSpPr>
        <p:spPr>
          <a:xfrm>
            <a:off x="3620625" y="2761675"/>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976" name="Google Shape;976;p25"/>
          <p:cNvCxnSpPr/>
          <p:nvPr/>
        </p:nvCxnSpPr>
        <p:spPr>
          <a:xfrm>
            <a:off x="3609750" y="2750800"/>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977" name="Google Shape;977;p25"/>
          <p:cNvCxnSpPr>
            <a:endCxn id="928" idx="2"/>
          </p:cNvCxnSpPr>
          <p:nvPr/>
        </p:nvCxnSpPr>
        <p:spPr>
          <a:xfrm>
            <a:off x="3598725" y="2794200"/>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978" name="Google Shape;978;p25"/>
          <p:cNvCxnSpPr>
            <a:endCxn id="929" idx="1"/>
          </p:cNvCxnSpPr>
          <p:nvPr/>
        </p:nvCxnSpPr>
        <p:spPr>
          <a:xfrm>
            <a:off x="3599008" y="2794315"/>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979" name="Google Shape;979;p25"/>
          <p:cNvCxnSpPr>
            <a:endCxn id="930" idx="2"/>
          </p:cNvCxnSpPr>
          <p:nvPr/>
        </p:nvCxnSpPr>
        <p:spPr>
          <a:xfrm>
            <a:off x="3631425" y="2805100"/>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980" name="Google Shape;980;p25"/>
          <p:cNvCxnSpPr>
            <a:endCxn id="931" idx="2"/>
          </p:cNvCxnSpPr>
          <p:nvPr/>
        </p:nvCxnSpPr>
        <p:spPr>
          <a:xfrm>
            <a:off x="3598725" y="2761650"/>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981" name="Google Shape;981;p25"/>
          <p:cNvCxnSpPr/>
          <p:nvPr/>
        </p:nvCxnSpPr>
        <p:spPr>
          <a:xfrm flipH="1" rot="10800000">
            <a:off x="3609750" y="1989700"/>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982" name="Google Shape;982;p25"/>
          <p:cNvCxnSpPr/>
          <p:nvPr/>
        </p:nvCxnSpPr>
        <p:spPr>
          <a:xfrm flipH="1" rot="10800000">
            <a:off x="3609750" y="2294275"/>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983" name="Google Shape;983;p25"/>
          <p:cNvCxnSpPr/>
          <p:nvPr/>
        </p:nvCxnSpPr>
        <p:spPr>
          <a:xfrm flipH="1" rot="10800000">
            <a:off x="3620625" y="2598550"/>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984" name="Google Shape;984;p25"/>
          <p:cNvCxnSpPr/>
          <p:nvPr/>
        </p:nvCxnSpPr>
        <p:spPr>
          <a:xfrm flipH="1" rot="10800000">
            <a:off x="3588025" y="2913875"/>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985" name="Google Shape;985;p25"/>
          <p:cNvCxnSpPr/>
          <p:nvPr/>
        </p:nvCxnSpPr>
        <p:spPr>
          <a:xfrm>
            <a:off x="3631500" y="3120475"/>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986" name="Google Shape;986;p25"/>
          <p:cNvCxnSpPr>
            <a:endCxn id="928" idx="2"/>
          </p:cNvCxnSpPr>
          <p:nvPr/>
        </p:nvCxnSpPr>
        <p:spPr>
          <a:xfrm>
            <a:off x="3598725" y="3153000"/>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987" name="Google Shape;987;p25"/>
          <p:cNvCxnSpPr>
            <a:endCxn id="929" idx="2"/>
          </p:cNvCxnSpPr>
          <p:nvPr/>
        </p:nvCxnSpPr>
        <p:spPr>
          <a:xfrm>
            <a:off x="3620625" y="3153050"/>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988" name="Google Shape;988;p25"/>
          <p:cNvCxnSpPr>
            <a:endCxn id="930" idx="2"/>
          </p:cNvCxnSpPr>
          <p:nvPr/>
        </p:nvCxnSpPr>
        <p:spPr>
          <a:xfrm>
            <a:off x="3609825" y="3142300"/>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989" name="Google Shape;989;p25"/>
          <p:cNvCxnSpPr>
            <a:endCxn id="931" idx="2"/>
          </p:cNvCxnSpPr>
          <p:nvPr/>
        </p:nvCxnSpPr>
        <p:spPr>
          <a:xfrm>
            <a:off x="3587925" y="3120450"/>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990" name="Google Shape;990;p25"/>
          <p:cNvCxnSpPr>
            <a:stCxn id="918" idx="6"/>
          </p:cNvCxnSpPr>
          <p:nvPr/>
        </p:nvCxnSpPr>
        <p:spPr>
          <a:xfrm flipH="1" rot="10800000">
            <a:off x="3606825" y="1946338"/>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991" name="Google Shape;991;p25"/>
          <p:cNvCxnSpPr>
            <a:stCxn id="918" idx="6"/>
          </p:cNvCxnSpPr>
          <p:nvPr/>
        </p:nvCxnSpPr>
        <p:spPr>
          <a:xfrm flipH="1" rot="10800000">
            <a:off x="3606825" y="2294038"/>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992" name="Google Shape;992;p25"/>
          <p:cNvCxnSpPr>
            <a:stCxn id="918" idx="6"/>
          </p:cNvCxnSpPr>
          <p:nvPr/>
        </p:nvCxnSpPr>
        <p:spPr>
          <a:xfrm flipH="1" rot="10800000">
            <a:off x="3606825" y="2598538"/>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993" name="Google Shape;993;p25"/>
          <p:cNvCxnSpPr/>
          <p:nvPr/>
        </p:nvCxnSpPr>
        <p:spPr>
          <a:xfrm flipH="1" rot="10800000">
            <a:off x="3606825" y="2935738"/>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994" name="Google Shape;994;p25"/>
          <p:cNvCxnSpPr>
            <a:stCxn id="918" idx="6"/>
          </p:cNvCxnSpPr>
          <p:nvPr/>
        </p:nvCxnSpPr>
        <p:spPr>
          <a:xfrm flipH="1" rot="10800000">
            <a:off x="3606825" y="3272638"/>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995" name="Google Shape;995;p25"/>
          <p:cNvCxnSpPr>
            <a:stCxn id="918" idx="6"/>
            <a:endCxn id="928" idx="2"/>
          </p:cNvCxnSpPr>
          <p:nvPr/>
        </p:nvCxnSpPr>
        <p:spPr>
          <a:xfrm>
            <a:off x="3606825" y="3436438"/>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996" name="Google Shape;996;p25"/>
          <p:cNvCxnSpPr>
            <a:stCxn id="918" idx="6"/>
            <a:endCxn id="929" idx="2"/>
          </p:cNvCxnSpPr>
          <p:nvPr/>
        </p:nvCxnSpPr>
        <p:spPr>
          <a:xfrm>
            <a:off x="3606825" y="3436438"/>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997" name="Google Shape;997;p25"/>
          <p:cNvCxnSpPr>
            <a:endCxn id="930" idx="2"/>
          </p:cNvCxnSpPr>
          <p:nvPr/>
        </p:nvCxnSpPr>
        <p:spPr>
          <a:xfrm>
            <a:off x="3579525" y="3520900"/>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998" name="Google Shape;998;p25"/>
          <p:cNvCxnSpPr>
            <a:endCxn id="931" idx="2"/>
          </p:cNvCxnSpPr>
          <p:nvPr/>
        </p:nvCxnSpPr>
        <p:spPr>
          <a:xfrm>
            <a:off x="3579525" y="3520950"/>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999" name="Google Shape;999;p25"/>
          <p:cNvCxnSpPr>
            <a:stCxn id="919" idx="6"/>
          </p:cNvCxnSpPr>
          <p:nvPr/>
        </p:nvCxnSpPr>
        <p:spPr>
          <a:xfrm flipH="1" rot="10800000">
            <a:off x="3606825" y="1957050"/>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1000" name="Google Shape;1000;p25"/>
          <p:cNvCxnSpPr>
            <a:stCxn id="919" idx="6"/>
          </p:cNvCxnSpPr>
          <p:nvPr/>
        </p:nvCxnSpPr>
        <p:spPr>
          <a:xfrm flipH="1" rot="10800000">
            <a:off x="3606825" y="2272350"/>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1001" name="Google Shape;1001;p25"/>
          <p:cNvCxnSpPr>
            <a:stCxn id="919" idx="6"/>
          </p:cNvCxnSpPr>
          <p:nvPr/>
        </p:nvCxnSpPr>
        <p:spPr>
          <a:xfrm flipH="1" rot="10800000">
            <a:off x="3606825" y="2609550"/>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1002" name="Google Shape;1002;p25"/>
          <p:cNvCxnSpPr>
            <a:stCxn id="919" idx="6"/>
          </p:cNvCxnSpPr>
          <p:nvPr/>
        </p:nvCxnSpPr>
        <p:spPr>
          <a:xfrm flipH="1" rot="10800000">
            <a:off x="3606825" y="2946450"/>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1003" name="Google Shape;1003;p25"/>
          <p:cNvCxnSpPr>
            <a:stCxn id="919" idx="6"/>
            <a:endCxn id="927" idx="3"/>
          </p:cNvCxnSpPr>
          <p:nvPr/>
        </p:nvCxnSpPr>
        <p:spPr>
          <a:xfrm flipH="1" rot="10800000">
            <a:off x="3606825" y="3344250"/>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1004" name="Google Shape;1004;p25"/>
          <p:cNvCxnSpPr>
            <a:stCxn id="919" idx="6"/>
            <a:endCxn id="928" idx="2"/>
          </p:cNvCxnSpPr>
          <p:nvPr/>
        </p:nvCxnSpPr>
        <p:spPr>
          <a:xfrm flipH="1" rot="10800000">
            <a:off x="3606825" y="3674250"/>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1005" name="Google Shape;1005;p25"/>
          <p:cNvCxnSpPr>
            <a:stCxn id="919" idx="6"/>
            <a:endCxn id="929" idx="2"/>
          </p:cNvCxnSpPr>
          <p:nvPr/>
        </p:nvCxnSpPr>
        <p:spPr>
          <a:xfrm>
            <a:off x="3606825" y="3798450"/>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1006" name="Google Shape;1006;p25"/>
          <p:cNvCxnSpPr>
            <a:stCxn id="919" idx="6"/>
            <a:endCxn id="930" idx="2"/>
          </p:cNvCxnSpPr>
          <p:nvPr/>
        </p:nvCxnSpPr>
        <p:spPr>
          <a:xfrm>
            <a:off x="3606825" y="3798450"/>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1007" name="Google Shape;1007;p25"/>
          <p:cNvCxnSpPr>
            <a:stCxn id="919" idx="6"/>
            <a:endCxn id="931" idx="2"/>
          </p:cNvCxnSpPr>
          <p:nvPr/>
        </p:nvCxnSpPr>
        <p:spPr>
          <a:xfrm>
            <a:off x="3606825" y="3798450"/>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1008" name="Google Shape;1008;p25"/>
          <p:cNvCxnSpPr>
            <a:stCxn id="920" idx="6"/>
          </p:cNvCxnSpPr>
          <p:nvPr/>
        </p:nvCxnSpPr>
        <p:spPr>
          <a:xfrm flipH="1" rot="10800000">
            <a:off x="3606825" y="1956950"/>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1009" name="Google Shape;1009;p25"/>
          <p:cNvCxnSpPr>
            <a:stCxn id="920" idx="6"/>
          </p:cNvCxnSpPr>
          <p:nvPr/>
        </p:nvCxnSpPr>
        <p:spPr>
          <a:xfrm flipH="1" rot="10800000">
            <a:off x="3606825" y="2239850"/>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1010" name="Google Shape;1010;p25"/>
          <p:cNvCxnSpPr>
            <a:stCxn id="920" idx="6"/>
          </p:cNvCxnSpPr>
          <p:nvPr/>
        </p:nvCxnSpPr>
        <p:spPr>
          <a:xfrm flipH="1" rot="10800000">
            <a:off x="3606825" y="2565950"/>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1011" name="Google Shape;1011;p25"/>
          <p:cNvCxnSpPr>
            <a:stCxn id="920" idx="6"/>
          </p:cNvCxnSpPr>
          <p:nvPr/>
        </p:nvCxnSpPr>
        <p:spPr>
          <a:xfrm flipH="1" rot="10800000">
            <a:off x="3606825" y="2924750"/>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1012" name="Google Shape;1012;p25"/>
          <p:cNvCxnSpPr>
            <a:stCxn id="920" idx="6"/>
          </p:cNvCxnSpPr>
          <p:nvPr/>
        </p:nvCxnSpPr>
        <p:spPr>
          <a:xfrm flipH="1" rot="10800000">
            <a:off x="3606825" y="3250850"/>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1013" name="Google Shape;1013;p25"/>
          <p:cNvCxnSpPr>
            <a:stCxn id="920" idx="6"/>
            <a:endCxn id="928" idx="2"/>
          </p:cNvCxnSpPr>
          <p:nvPr/>
        </p:nvCxnSpPr>
        <p:spPr>
          <a:xfrm flipH="1" rot="10800000">
            <a:off x="3606825" y="3674150"/>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1014" name="Google Shape;1014;p25"/>
          <p:cNvCxnSpPr>
            <a:stCxn id="920" idx="6"/>
            <a:endCxn id="929" idx="2"/>
          </p:cNvCxnSpPr>
          <p:nvPr/>
        </p:nvCxnSpPr>
        <p:spPr>
          <a:xfrm flipH="1" rot="10800000">
            <a:off x="3606825" y="4020950"/>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1015" name="Google Shape;1015;p25"/>
          <p:cNvCxnSpPr>
            <a:stCxn id="920" idx="6"/>
            <a:endCxn id="930" idx="2"/>
          </p:cNvCxnSpPr>
          <p:nvPr/>
        </p:nvCxnSpPr>
        <p:spPr>
          <a:xfrm>
            <a:off x="3606825" y="4183550"/>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1016" name="Google Shape;1016;p25"/>
          <p:cNvCxnSpPr>
            <a:stCxn id="920" idx="6"/>
            <a:endCxn id="931" idx="1"/>
          </p:cNvCxnSpPr>
          <p:nvPr/>
        </p:nvCxnSpPr>
        <p:spPr>
          <a:xfrm>
            <a:off x="3606825" y="4183550"/>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1017" name="Google Shape;1017;p25"/>
          <p:cNvCxnSpPr>
            <a:stCxn id="921" idx="6"/>
          </p:cNvCxnSpPr>
          <p:nvPr/>
        </p:nvCxnSpPr>
        <p:spPr>
          <a:xfrm flipH="1" rot="10800000">
            <a:off x="3606825" y="1913500"/>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1018" name="Google Shape;1018;p25"/>
          <p:cNvCxnSpPr>
            <a:stCxn id="921" idx="6"/>
          </p:cNvCxnSpPr>
          <p:nvPr/>
        </p:nvCxnSpPr>
        <p:spPr>
          <a:xfrm flipH="1" rot="10800000">
            <a:off x="3606825" y="2272300"/>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1019" name="Google Shape;1019;p25"/>
          <p:cNvCxnSpPr>
            <a:stCxn id="921" idx="6"/>
          </p:cNvCxnSpPr>
          <p:nvPr/>
        </p:nvCxnSpPr>
        <p:spPr>
          <a:xfrm flipH="1" rot="10800000">
            <a:off x="3606825" y="2598700"/>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1020" name="Google Shape;1020;p25"/>
          <p:cNvCxnSpPr>
            <a:stCxn id="921" idx="6"/>
          </p:cNvCxnSpPr>
          <p:nvPr/>
        </p:nvCxnSpPr>
        <p:spPr>
          <a:xfrm flipH="1" rot="10800000">
            <a:off x="3606825" y="2935600"/>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1021" name="Google Shape;1021;p25"/>
          <p:cNvCxnSpPr>
            <a:stCxn id="921" idx="6"/>
          </p:cNvCxnSpPr>
          <p:nvPr/>
        </p:nvCxnSpPr>
        <p:spPr>
          <a:xfrm flipH="1" rot="10800000">
            <a:off x="3606825" y="3283600"/>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1022" name="Google Shape;1022;p25"/>
          <p:cNvCxnSpPr>
            <a:stCxn id="921" idx="6"/>
            <a:endCxn id="928" idx="2"/>
          </p:cNvCxnSpPr>
          <p:nvPr/>
        </p:nvCxnSpPr>
        <p:spPr>
          <a:xfrm flipH="1" rot="10800000">
            <a:off x="3606825" y="367420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1023" name="Google Shape;1023;p25"/>
          <p:cNvCxnSpPr>
            <a:stCxn id="921" idx="6"/>
            <a:endCxn id="929" idx="2"/>
          </p:cNvCxnSpPr>
          <p:nvPr/>
        </p:nvCxnSpPr>
        <p:spPr>
          <a:xfrm flipH="1" rot="10800000">
            <a:off x="3606825" y="402100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1024" name="Google Shape;1024;p25"/>
          <p:cNvCxnSpPr>
            <a:stCxn id="921" idx="6"/>
            <a:endCxn id="930" idx="2"/>
          </p:cNvCxnSpPr>
          <p:nvPr/>
        </p:nvCxnSpPr>
        <p:spPr>
          <a:xfrm flipH="1" rot="10800000">
            <a:off x="3606825" y="436780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1025" name="Google Shape;1025;p25"/>
          <p:cNvCxnSpPr>
            <a:stCxn id="921" idx="6"/>
            <a:endCxn id="931" idx="2"/>
          </p:cNvCxnSpPr>
          <p:nvPr/>
        </p:nvCxnSpPr>
        <p:spPr>
          <a:xfrm>
            <a:off x="3606825" y="4606900"/>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1026" name="Google Shape;1026;p25"/>
          <p:cNvCxnSpPr>
            <a:stCxn id="912" idx="6"/>
          </p:cNvCxnSpPr>
          <p:nvPr/>
        </p:nvCxnSpPr>
        <p:spPr>
          <a:xfrm flipH="1" rot="10800000">
            <a:off x="3606825" y="1946250"/>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1027" name="Google Shape;1027;p25"/>
          <p:cNvCxnSpPr>
            <a:stCxn id="912" idx="6"/>
          </p:cNvCxnSpPr>
          <p:nvPr/>
        </p:nvCxnSpPr>
        <p:spPr>
          <a:xfrm flipH="1" rot="10800000">
            <a:off x="3606825" y="2261550"/>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1028" name="Google Shape;1028;p25"/>
          <p:cNvCxnSpPr>
            <a:stCxn id="912" idx="6"/>
          </p:cNvCxnSpPr>
          <p:nvPr/>
        </p:nvCxnSpPr>
        <p:spPr>
          <a:xfrm flipH="1" rot="10800000">
            <a:off x="3606825" y="2566050"/>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1029" name="Google Shape;1029;p25"/>
          <p:cNvCxnSpPr/>
          <p:nvPr/>
        </p:nvCxnSpPr>
        <p:spPr>
          <a:xfrm flipH="1" rot="10800000">
            <a:off x="3606825" y="2935650"/>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1030" name="Google Shape;1030;p25"/>
          <p:cNvCxnSpPr/>
          <p:nvPr/>
        </p:nvCxnSpPr>
        <p:spPr>
          <a:xfrm flipH="1" rot="10800000">
            <a:off x="3606825" y="3272550"/>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1031" name="Google Shape;1031;p25"/>
          <p:cNvCxnSpPr>
            <a:stCxn id="912" idx="6"/>
            <a:endCxn id="928" idx="2"/>
          </p:cNvCxnSpPr>
          <p:nvPr/>
        </p:nvCxnSpPr>
        <p:spPr>
          <a:xfrm flipH="1" rot="10800000">
            <a:off x="3606825" y="3674250"/>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1032" name="Google Shape;1032;p25"/>
          <p:cNvCxnSpPr>
            <a:stCxn id="912" idx="6"/>
            <a:endCxn id="929" idx="2"/>
          </p:cNvCxnSpPr>
          <p:nvPr/>
        </p:nvCxnSpPr>
        <p:spPr>
          <a:xfrm flipH="1" rot="10800000">
            <a:off x="3606825" y="402105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1033" name="Google Shape;1033;p25"/>
          <p:cNvCxnSpPr>
            <a:stCxn id="912" idx="6"/>
            <a:endCxn id="930" idx="2"/>
          </p:cNvCxnSpPr>
          <p:nvPr/>
        </p:nvCxnSpPr>
        <p:spPr>
          <a:xfrm flipH="1" rot="10800000">
            <a:off x="3606825" y="436785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1034" name="Google Shape;1034;p25"/>
          <p:cNvCxnSpPr>
            <a:stCxn id="912" idx="6"/>
            <a:endCxn id="931" idx="2"/>
          </p:cNvCxnSpPr>
          <p:nvPr/>
        </p:nvCxnSpPr>
        <p:spPr>
          <a:xfrm flipH="1" rot="10800000">
            <a:off x="3606825" y="471465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1035" name="Google Shape;1035;p25"/>
          <p:cNvCxnSpPr>
            <a:endCxn id="933" idx="2"/>
          </p:cNvCxnSpPr>
          <p:nvPr/>
        </p:nvCxnSpPr>
        <p:spPr>
          <a:xfrm>
            <a:off x="4218675" y="1946350"/>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1036" name="Google Shape;1036;p25"/>
          <p:cNvCxnSpPr>
            <a:endCxn id="932" idx="2"/>
          </p:cNvCxnSpPr>
          <p:nvPr/>
        </p:nvCxnSpPr>
        <p:spPr>
          <a:xfrm>
            <a:off x="4229475" y="1957075"/>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1037" name="Google Shape;1037;p25"/>
          <p:cNvCxnSpPr>
            <a:endCxn id="934" idx="2"/>
          </p:cNvCxnSpPr>
          <p:nvPr/>
        </p:nvCxnSpPr>
        <p:spPr>
          <a:xfrm>
            <a:off x="4240275" y="1968100"/>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1038" name="Google Shape;1038;p25"/>
          <p:cNvCxnSpPr>
            <a:endCxn id="935" idx="1"/>
          </p:cNvCxnSpPr>
          <p:nvPr/>
        </p:nvCxnSpPr>
        <p:spPr>
          <a:xfrm>
            <a:off x="4218658" y="1978703"/>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1039" name="Google Shape;1039;p25"/>
          <p:cNvCxnSpPr>
            <a:endCxn id="936" idx="1"/>
          </p:cNvCxnSpPr>
          <p:nvPr/>
        </p:nvCxnSpPr>
        <p:spPr>
          <a:xfrm>
            <a:off x="4207858" y="1989853"/>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1040" name="Google Shape;1040;p25"/>
          <p:cNvCxnSpPr>
            <a:endCxn id="937" idx="1"/>
          </p:cNvCxnSpPr>
          <p:nvPr/>
        </p:nvCxnSpPr>
        <p:spPr>
          <a:xfrm>
            <a:off x="4218658" y="2000465"/>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1041" name="Google Shape;1041;p25"/>
          <p:cNvCxnSpPr>
            <a:endCxn id="938" idx="1"/>
          </p:cNvCxnSpPr>
          <p:nvPr/>
        </p:nvCxnSpPr>
        <p:spPr>
          <a:xfrm>
            <a:off x="4207858" y="1989715"/>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1042" name="Google Shape;1042;p25"/>
          <p:cNvCxnSpPr>
            <a:endCxn id="939" idx="2"/>
          </p:cNvCxnSpPr>
          <p:nvPr/>
        </p:nvCxnSpPr>
        <p:spPr>
          <a:xfrm>
            <a:off x="4207875" y="2022400"/>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1043" name="Google Shape;1043;p25"/>
          <p:cNvCxnSpPr>
            <a:endCxn id="940" idx="1"/>
          </p:cNvCxnSpPr>
          <p:nvPr/>
        </p:nvCxnSpPr>
        <p:spPr>
          <a:xfrm>
            <a:off x="4218658" y="2011415"/>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1044" name="Google Shape;1044;p25"/>
          <p:cNvCxnSpPr>
            <a:endCxn id="933" idx="2"/>
          </p:cNvCxnSpPr>
          <p:nvPr/>
        </p:nvCxnSpPr>
        <p:spPr>
          <a:xfrm flipH="1" rot="10800000">
            <a:off x="4207875" y="1946350"/>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1045" name="Google Shape;1045;p25"/>
          <p:cNvCxnSpPr>
            <a:endCxn id="932" idx="2"/>
          </p:cNvCxnSpPr>
          <p:nvPr/>
        </p:nvCxnSpPr>
        <p:spPr>
          <a:xfrm flipH="1" rot="10800000">
            <a:off x="4164375" y="2256175"/>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1046" name="Google Shape;1046;p25"/>
          <p:cNvCxnSpPr>
            <a:endCxn id="934" idx="2"/>
          </p:cNvCxnSpPr>
          <p:nvPr/>
        </p:nvCxnSpPr>
        <p:spPr>
          <a:xfrm>
            <a:off x="4240275" y="2283400"/>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1047" name="Google Shape;1047;p25"/>
          <p:cNvCxnSpPr>
            <a:endCxn id="935" idx="1"/>
          </p:cNvCxnSpPr>
          <p:nvPr/>
        </p:nvCxnSpPr>
        <p:spPr>
          <a:xfrm>
            <a:off x="4218658" y="2272403"/>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1048" name="Google Shape;1048;p25"/>
          <p:cNvCxnSpPr>
            <a:endCxn id="936" idx="1"/>
          </p:cNvCxnSpPr>
          <p:nvPr/>
        </p:nvCxnSpPr>
        <p:spPr>
          <a:xfrm>
            <a:off x="4229458" y="2283253"/>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1049" name="Google Shape;1049;p25"/>
          <p:cNvCxnSpPr>
            <a:endCxn id="937" idx="1"/>
          </p:cNvCxnSpPr>
          <p:nvPr/>
        </p:nvCxnSpPr>
        <p:spPr>
          <a:xfrm>
            <a:off x="4240258" y="2283365"/>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1050" name="Google Shape;1050;p25"/>
          <p:cNvCxnSpPr>
            <a:endCxn id="938" idx="1"/>
          </p:cNvCxnSpPr>
          <p:nvPr/>
        </p:nvCxnSpPr>
        <p:spPr>
          <a:xfrm>
            <a:off x="4251358" y="2261515"/>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1051" name="Google Shape;1051;p25"/>
          <p:cNvCxnSpPr>
            <a:endCxn id="938" idx="1"/>
          </p:cNvCxnSpPr>
          <p:nvPr/>
        </p:nvCxnSpPr>
        <p:spPr>
          <a:xfrm>
            <a:off x="4251358" y="2272315"/>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1052" name="Google Shape;1052;p25"/>
          <p:cNvCxnSpPr>
            <a:endCxn id="939" idx="1"/>
          </p:cNvCxnSpPr>
          <p:nvPr/>
        </p:nvCxnSpPr>
        <p:spPr>
          <a:xfrm>
            <a:off x="4240258" y="2294265"/>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1053" name="Google Shape;1053;p25"/>
          <p:cNvCxnSpPr>
            <a:endCxn id="940" idx="1"/>
          </p:cNvCxnSpPr>
          <p:nvPr/>
        </p:nvCxnSpPr>
        <p:spPr>
          <a:xfrm>
            <a:off x="4218658" y="2283215"/>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1054" name="Google Shape;1054;p25"/>
          <p:cNvCxnSpPr>
            <a:endCxn id="933" idx="2"/>
          </p:cNvCxnSpPr>
          <p:nvPr/>
        </p:nvCxnSpPr>
        <p:spPr>
          <a:xfrm flipH="1" rot="10800000">
            <a:off x="4196775" y="1946350"/>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1055" name="Google Shape;1055;p25"/>
          <p:cNvCxnSpPr>
            <a:endCxn id="932" idx="2"/>
          </p:cNvCxnSpPr>
          <p:nvPr/>
        </p:nvCxnSpPr>
        <p:spPr>
          <a:xfrm flipH="1" rot="10800000">
            <a:off x="4207875" y="2256175"/>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1056" name="Google Shape;1056;p25"/>
          <p:cNvCxnSpPr>
            <a:endCxn id="934" idx="2"/>
          </p:cNvCxnSpPr>
          <p:nvPr/>
        </p:nvCxnSpPr>
        <p:spPr>
          <a:xfrm>
            <a:off x="4185975" y="2555200"/>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1057" name="Google Shape;1057;p25"/>
          <p:cNvCxnSpPr>
            <a:endCxn id="935" idx="2"/>
          </p:cNvCxnSpPr>
          <p:nvPr/>
        </p:nvCxnSpPr>
        <p:spPr>
          <a:xfrm>
            <a:off x="4218675" y="2587638"/>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1058" name="Google Shape;1058;p25"/>
          <p:cNvCxnSpPr>
            <a:endCxn id="936" idx="2"/>
          </p:cNvCxnSpPr>
          <p:nvPr/>
        </p:nvCxnSpPr>
        <p:spPr>
          <a:xfrm>
            <a:off x="4240275" y="2641988"/>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1059" name="Google Shape;1059;p25"/>
          <p:cNvCxnSpPr>
            <a:endCxn id="937" idx="3"/>
          </p:cNvCxnSpPr>
          <p:nvPr/>
        </p:nvCxnSpPr>
        <p:spPr>
          <a:xfrm>
            <a:off x="4196758" y="2642035"/>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1060" name="Google Shape;1060;p25"/>
          <p:cNvCxnSpPr>
            <a:endCxn id="938" idx="2"/>
          </p:cNvCxnSpPr>
          <p:nvPr/>
        </p:nvCxnSpPr>
        <p:spPr>
          <a:xfrm>
            <a:off x="4196775" y="2663750"/>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1061" name="Google Shape;1061;p25"/>
          <p:cNvCxnSpPr>
            <a:endCxn id="939" idx="1"/>
          </p:cNvCxnSpPr>
          <p:nvPr/>
        </p:nvCxnSpPr>
        <p:spPr>
          <a:xfrm>
            <a:off x="4207858" y="2641965"/>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1062" name="Google Shape;1062;p25"/>
          <p:cNvCxnSpPr>
            <a:endCxn id="940" idx="1"/>
          </p:cNvCxnSpPr>
          <p:nvPr/>
        </p:nvCxnSpPr>
        <p:spPr>
          <a:xfrm>
            <a:off x="4196758" y="2631215"/>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1063" name="Google Shape;1063;p25"/>
          <p:cNvCxnSpPr>
            <a:endCxn id="933" idx="2"/>
          </p:cNvCxnSpPr>
          <p:nvPr/>
        </p:nvCxnSpPr>
        <p:spPr>
          <a:xfrm flipH="1" rot="10800000">
            <a:off x="4218675" y="1946350"/>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1064" name="Google Shape;1064;p25"/>
          <p:cNvCxnSpPr>
            <a:endCxn id="932" idx="2"/>
          </p:cNvCxnSpPr>
          <p:nvPr/>
        </p:nvCxnSpPr>
        <p:spPr>
          <a:xfrm flipH="1" rot="10800000">
            <a:off x="4196775" y="2256175"/>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1065" name="Google Shape;1065;p25"/>
          <p:cNvCxnSpPr>
            <a:endCxn id="934" idx="2"/>
          </p:cNvCxnSpPr>
          <p:nvPr/>
        </p:nvCxnSpPr>
        <p:spPr>
          <a:xfrm flipH="1" rot="10800000">
            <a:off x="4240275" y="2566000"/>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1066" name="Google Shape;1066;p25"/>
          <p:cNvCxnSpPr>
            <a:endCxn id="935" idx="2"/>
          </p:cNvCxnSpPr>
          <p:nvPr/>
        </p:nvCxnSpPr>
        <p:spPr>
          <a:xfrm flipH="1" rot="10800000">
            <a:off x="4229475" y="2912838"/>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1067" name="Google Shape;1067;p25"/>
          <p:cNvCxnSpPr>
            <a:endCxn id="936" idx="2"/>
          </p:cNvCxnSpPr>
          <p:nvPr/>
        </p:nvCxnSpPr>
        <p:spPr>
          <a:xfrm>
            <a:off x="4196775" y="2924888"/>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1068" name="Google Shape;1068;p25"/>
          <p:cNvCxnSpPr>
            <a:endCxn id="937" idx="2"/>
          </p:cNvCxnSpPr>
          <p:nvPr/>
        </p:nvCxnSpPr>
        <p:spPr>
          <a:xfrm>
            <a:off x="4229475" y="2946600"/>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1069" name="Google Shape;1069;p25"/>
          <p:cNvCxnSpPr>
            <a:endCxn id="938" idx="2"/>
          </p:cNvCxnSpPr>
          <p:nvPr/>
        </p:nvCxnSpPr>
        <p:spPr>
          <a:xfrm>
            <a:off x="4196775" y="2935550"/>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1070" name="Google Shape;1070;p25"/>
          <p:cNvCxnSpPr>
            <a:endCxn id="939" idx="2"/>
          </p:cNvCxnSpPr>
          <p:nvPr/>
        </p:nvCxnSpPr>
        <p:spPr>
          <a:xfrm>
            <a:off x="4196775" y="2957500"/>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1071" name="Google Shape;1071;p25"/>
          <p:cNvCxnSpPr>
            <a:endCxn id="940" idx="2"/>
          </p:cNvCxnSpPr>
          <p:nvPr/>
        </p:nvCxnSpPr>
        <p:spPr>
          <a:xfrm>
            <a:off x="4185975" y="2957550"/>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1072" name="Google Shape;1072;p25"/>
          <p:cNvCxnSpPr>
            <a:endCxn id="933" idx="2"/>
          </p:cNvCxnSpPr>
          <p:nvPr/>
        </p:nvCxnSpPr>
        <p:spPr>
          <a:xfrm flipH="1" rot="10800000">
            <a:off x="4196775" y="1946350"/>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1073" name="Google Shape;1073;p25"/>
          <p:cNvCxnSpPr>
            <a:endCxn id="932" idx="2"/>
          </p:cNvCxnSpPr>
          <p:nvPr/>
        </p:nvCxnSpPr>
        <p:spPr>
          <a:xfrm flipH="1" rot="10800000">
            <a:off x="4218675" y="2256175"/>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1074" name="Google Shape;1074;p25"/>
          <p:cNvCxnSpPr>
            <a:stCxn id="927" idx="6"/>
            <a:endCxn id="934" idx="2"/>
          </p:cNvCxnSpPr>
          <p:nvPr/>
        </p:nvCxnSpPr>
        <p:spPr>
          <a:xfrm flipH="1" rot="10800000">
            <a:off x="4216425" y="2566088"/>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1075" name="Google Shape;1075;p25"/>
          <p:cNvCxnSpPr>
            <a:endCxn id="935" idx="2"/>
          </p:cNvCxnSpPr>
          <p:nvPr/>
        </p:nvCxnSpPr>
        <p:spPr>
          <a:xfrm flipH="1" rot="10800000">
            <a:off x="4207875" y="2912838"/>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1076" name="Google Shape;1076;p25"/>
          <p:cNvCxnSpPr>
            <a:endCxn id="936" idx="2"/>
          </p:cNvCxnSpPr>
          <p:nvPr/>
        </p:nvCxnSpPr>
        <p:spPr>
          <a:xfrm flipH="1" rot="10800000">
            <a:off x="4229475" y="3259688"/>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1077" name="Google Shape;1077;p25"/>
          <p:cNvCxnSpPr>
            <a:endCxn id="937" idx="2"/>
          </p:cNvCxnSpPr>
          <p:nvPr/>
        </p:nvCxnSpPr>
        <p:spPr>
          <a:xfrm>
            <a:off x="4229475" y="3283500"/>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1078" name="Google Shape;1078;p25"/>
          <p:cNvCxnSpPr>
            <a:endCxn id="938" idx="2"/>
          </p:cNvCxnSpPr>
          <p:nvPr/>
        </p:nvCxnSpPr>
        <p:spPr>
          <a:xfrm>
            <a:off x="4207875" y="3272750"/>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1079" name="Google Shape;1079;p25"/>
          <p:cNvCxnSpPr>
            <a:endCxn id="939" idx="2"/>
          </p:cNvCxnSpPr>
          <p:nvPr/>
        </p:nvCxnSpPr>
        <p:spPr>
          <a:xfrm>
            <a:off x="4207875" y="3305200"/>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1080" name="Google Shape;1080;p25"/>
          <p:cNvCxnSpPr>
            <a:endCxn id="940" idx="1"/>
          </p:cNvCxnSpPr>
          <p:nvPr/>
        </p:nvCxnSpPr>
        <p:spPr>
          <a:xfrm>
            <a:off x="4196758" y="3305315"/>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1081" name="Google Shape;1081;p25"/>
          <p:cNvCxnSpPr>
            <a:stCxn id="928" idx="6"/>
            <a:endCxn id="933" idx="2"/>
          </p:cNvCxnSpPr>
          <p:nvPr/>
        </p:nvCxnSpPr>
        <p:spPr>
          <a:xfrm flipH="1" rot="10800000">
            <a:off x="4216425" y="1946400"/>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1082" name="Google Shape;1082;p25"/>
          <p:cNvCxnSpPr>
            <a:stCxn id="928" idx="6"/>
            <a:endCxn id="932" idx="2"/>
          </p:cNvCxnSpPr>
          <p:nvPr/>
        </p:nvCxnSpPr>
        <p:spPr>
          <a:xfrm flipH="1" rot="10800000">
            <a:off x="4216425" y="2256300"/>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1083" name="Google Shape;1083;p25"/>
          <p:cNvCxnSpPr>
            <a:stCxn id="928" idx="6"/>
            <a:endCxn id="934" idx="2"/>
          </p:cNvCxnSpPr>
          <p:nvPr/>
        </p:nvCxnSpPr>
        <p:spPr>
          <a:xfrm flipH="1" rot="10800000">
            <a:off x="4216425" y="25659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1084" name="Google Shape;1084;p25"/>
          <p:cNvCxnSpPr>
            <a:stCxn id="928" idx="6"/>
            <a:endCxn id="935" idx="2"/>
          </p:cNvCxnSpPr>
          <p:nvPr/>
        </p:nvCxnSpPr>
        <p:spPr>
          <a:xfrm flipH="1" rot="10800000">
            <a:off x="4216425" y="291270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1085" name="Google Shape;1085;p25"/>
          <p:cNvCxnSpPr>
            <a:stCxn id="928" idx="6"/>
            <a:endCxn id="936" idx="2"/>
          </p:cNvCxnSpPr>
          <p:nvPr/>
        </p:nvCxnSpPr>
        <p:spPr>
          <a:xfrm flipH="1" rot="10800000">
            <a:off x="4216425" y="3259800"/>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1086" name="Google Shape;1086;p25"/>
          <p:cNvCxnSpPr>
            <a:stCxn id="928" idx="6"/>
            <a:endCxn id="937" idx="2"/>
          </p:cNvCxnSpPr>
          <p:nvPr/>
        </p:nvCxnSpPr>
        <p:spPr>
          <a:xfrm>
            <a:off x="4216425" y="36741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1087" name="Google Shape;1087;p25"/>
          <p:cNvCxnSpPr>
            <a:stCxn id="928" idx="6"/>
            <a:endCxn id="938" idx="2"/>
          </p:cNvCxnSpPr>
          <p:nvPr/>
        </p:nvCxnSpPr>
        <p:spPr>
          <a:xfrm>
            <a:off x="4216425" y="36741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088" name="Google Shape;1088;p25"/>
          <p:cNvCxnSpPr>
            <a:stCxn id="928" idx="6"/>
            <a:endCxn id="939" idx="2"/>
          </p:cNvCxnSpPr>
          <p:nvPr/>
        </p:nvCxnSpPr>
        <p:spPr>
          <a:xfrm>
            <a:off x="4216425" y="36741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1089" name="Google Shape;1089;p25"/>
          <p:cNvCxnSpPr>
            <a:stCxn id="928" idx="6"/>
            <a:endCxn id="940" idx="2"/>
          </p:cNvCxnSpPr>
          <p:nvPr/>
        </p:nvCxnSpPr>
        <p:spPr>
          <a:xfrm>
            <a:off x="4216425" y="3674100"/>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1090" name="Google Shape;1090;p25"/>
          <p:cNvCxnSpPr>
            <a:stCxn id="929" idx="6"/>
            <a:endCxn id="933" idx="2"/>
          </p:cNvCxnSpPr>
          <p:nvPr/>
        </p:nvCxnSpPr>
        <p:spPr>
          <a:xfrm flipH="1" rot="10800000">
            <a:off x="4216425" y="1946450"/>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1091" name="Google Shape;1091;p25"/>
          <p:cNvCxnSpPr>
            <a:stCxn id="929" idx="6"/>
            <a:endCxn id="932" idx="2"/>
          </p:cNvCxnSpPr>
          <p:nvPr/>
        </p:nvCxnSpPr>
        <p:spPr>
          <a:xfrm flipH="1" rot="10800000">
            <a:off x="4216425" y="2256050"/>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1092" name="Google Shape;1092;p25"/>
          <p:cNvCxnSpPr>
            <a:stCxn id="929" idx="6"/>
            <a:endCxn id="934" idx="2"/>
          </p:cNvCxnSpPr>
          <p:nvPr/>
        </p:nvCxnSpPr>
        <p:spPr>
          <a:xfrm flipH="1" rot="10800000">
            <a:off x="4216425" y="25659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1093" name="Google Shape;1093;p25"/>
          <p:cNvCxnSpPr>
            <a:stCxn id="929" idx="6"/>
            <a:endCxn id="935" idx="2"/>
          </p:cNvCxnSpPr>
          <p:nvPr/>
        </p:nvCxnSpPr>
        <p:spPr>
          <a:xfrm flipH="1" rot="10800000">
            <a:off x="4216425" y="291275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1094" name="Google Shape;1094;p25"/>
          <p:cNvCxnSpPr>
            <a:stCxn id="929" idx="6"/>
            <a:endCxn id="936" idx="2"/>
          </p:cNvCxnSpPr>
          <p:nvPr/>
        </p:nvCxnSpPr>
        <p:spPr>
          <a:xfrm flipH="1" rot="10800000">
            <a:off x="4216425" y="325955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1095" name="Google Shape;1095;p25"/>
          <p:cNvCxnSpPr>
            <a:stCxn id="929" idx="6"/>
            <a:endCxn id="937" idx="2"/>
          </p:cNvCxnSpPr>
          <p:nvPr/>
        </p:nvCxnSpPr>
        <p:spPr>
          <a:xfrm flipH="1" rot="10800000">
            <a:off x="4216425" y="36741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096" name="Google Shape;1096;p25"/>
          <p:cNvCxnSpPr>
            <a:stCxn id="929" idx="6"/>
            <a:endCxn id="938" idx="2"/>
          </p:cNvCxnSpPr>
          <p:nvPr/>
        </p:nvCxnSpPr>
        <p:spPr>
          <a:xfrm>
            <a:off x="4216425" y="402095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1097" name="Google Shape;1097;p25"/>
          <p:cNvCxnSpPr>
            <a:stCxn id="929" idx="6"/>
            <a:endCxn id="939" idx="3"/>
          </p:cNvCxnSpPr>
          <p:nvPr/>
        </p:nvCxnSpPr>
        <p:spPr>
          <a:xfrm>
            <a:off x="4216425" y="4020950"/>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1098" name="Google Shape;1098;p25"/>
          <p:cNvCxnSpPr>
            <a:stCxn id="929" idx="6"/>
            <a:endCxn id="940" idx="1"/>
          </p:cNvCxnSpPr>
          <p:nvPr/>
        </p:nvCxnSpPr>
        <p:spPr>
          <a:xfrm>
            <a:off x="4216425" y="4020950"/>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1099" name="Google Shape;1099;p25"/>
          <p:cNvCxnSpPr>
            <a:stCxn id="930" idx="6"/>
            <a:endCxn id="933" idx="2"/>
          </p:cNvCxnSpPr>
          <p:nvPr/>
        </p:nvCxnSpPr>
        <p:spPr>
          <a:xfrm flipH="1" rot="10800000">
            <a:off x="4216425" y="1946500"/>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1100" name="Google Shape;1100;p25"/>
          <p:cNvCxnSpPr>
            <a:stCxn id="930" idx="6"/>
            <a:endCxn id="932" idx="2"/>
          </p:cNvCxnSpPr>
          <p:nvPr/>
        </p:nvCxnSpPr>
        <p:spPr>
          <a:xfrm flipH="1" rot="10800000">
            <a:off x="4216425" y="2256100"/>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1101" name="Google Shape;1101;p25"/>
          <p:cNvCxnSpPr>
            <a:stCxn id="930" idx="6"/>
            <a:endCxn id="934" idx="2"/>
          </p:cNvCxnSpPr>
          <p:nvPr/>
        </p:nvCxnSpPr>
        <p:spPr>
          <a:xfrm flipH="1" rot="10800000">
            <a:off x="4216425" y="256600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1102" name="Google Shape;1102;p25"/>
          <p:cNvCxnSpPr>
            <a:stCxn id="930" idx="6"/>
            <a:endCxn id="935" idx="2"/>
          </p:cNvCxnSpPr>
          <p:nvPr/>
        </p:nvCxnSpPr>
        <p:spPr>
          <a:xfrm flipH="1" rot="10800000">
            <a:off x="4216425" y="291280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1103" name="Google Shape;1103;p25"/>
          <p:cNvCxnSpPr>
            <a:stCxn id="930" idx="6"/>
            <a:endCxn id="936" idx="2"/>
          </p:cNvCxnSpPr>
          <p:nvPr/>
        </p:nvCxnSpPr>
        <p:spPr>
          <a:xfrm flipH="1" rot="10800000">
            <a:off x="4216425" y="32596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1104" name="Google Shape;1104;p25"/>
          <p:cNvCxnSpPr>
            <a:stCxn id="930" idx="6"/>
            <a:endCxn id="937" idx="2"/>
          </p:cNvCxnSpPr>
          <p:nvPr/>
        </p:nvCxnSpPr>
        <p:spPr>
          <a:xfrm flipH="1" rot="10800000">
            <a:off x="4216425" y="36742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1105" name="Google Shape;1105;p25"/>
          <p:cNvCxnSpPr>
            <a:stCxn id="930" idx="6"/>
            <a:endCxn id="938" idx="2"/>
          </p:cNvCxnSpPr>
          <p:nvPr/>
        </p:nvCxnSpPr>
        <p:spPr>
          <a:xfrm flipH="1" rot="10800000">
            <a:off x="4216425" y="40210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106" name="Google Shape;1106;p25"/>
          <p:cNvCxnSpPr>
            <a:stCxn id="930" idx="6"/>
            <a:endCxn id="939" idx="2"/>
          </p:cNvCxnSpPr>
          <p:nvPr/>
        </p:nvCxnSpPr>
        <p:spPr>
          <a:xfrm>
            <a:off x="4216425" y="43678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1107" name="Google Shape;1107;p25"/>
          <p:cNvCxnSpPr>
            <a:stCxn id="930" idx="6"/>
            <a:endCxn id="940" idx="2"/>
          </p:cNvCxnSpPr>
          <p:nvPr/>
        </p:nvCxnSpPr>
        <p:spPr>
          <a:xfrm>
            <a:off x="4216425" y="43678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108" name="Google Shape;1108;p25"/>
          <p:cNvCxnSpPr>
            <a:stCxn id="931" idx="6"/>
            <a:endCxn id="933" idx="2"/>
          </p:cNvCxnSpPr>
          <p:nvPr/>
        </p:nvCxnSpPr>
        <p:spPr>
          <a:xfrm flipH="1" rot="10800000">
            <a:off x="4216425" y="1946250"/>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1109" name="Google Shape;1109;p25"/>
          <p:cNvCxnSpPr>
            <a:stCxn id="931" idx="6"/>
            <a:endCxn id="932" idx="2"/>
          </p:cNvCxnSpPr>
          <p:nvPr/>
        </p:nvCxnSpPr>
        <p:spPr>
          <a:xfrm flipH="1" rot="10800000">
            <a:off x="4216425" y="2256150"/>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1110" name="Google Shape;1110;p25"/>
          <p:cNvCxnSpPr>
            <a:stCxn id="931" idx="6"/>
            <a:endCxn id="934" idx="2"/>
          </p:cNvCxnSpPr>
          <p:nvPr/>
        </p:nvCxnSpPr>
        <p:spPr>
          <a:xfrm flipH="1" rot="10800000">
            <a:off x="4216425" y="2566050"/>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1111" name="Google Shape;1111;p25"/>
          <p:cNvCxnSpPr>
            <a:stCxn id="931" idx="6"/>
            <a:endCxn id="935" idx="2"/>
          </p:cNvCxnSpPr>
          <p:nvPr/>
        </p:nvCxnSpPr>
        <p:spPr>
          <a:xfrm flipH="1" rot="10800000">
            <a:off x="4216425" y="291285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1112" name="Google Shape;1112;p25"/>
          <p:cNvCxnSpPr>
            <a:stCxn id="931" idx="6"/>
            <a:endCxn id="936" idx="2"/>
          </p:cNvCxnSpPr>
          <p:nvPr/>
        </p:nvCxnSpPr>
        <p:spPr>
          <a:xfrm flipH="1" rot="10800000">
            <a:off x="4216425" y="32596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1113" name="Google Shape;1113;p25"/>
          <p:cNvCxnSpPr>
            <a:stCxn id="931" idx="6"/>
            <a:endCxn id="937" idx="2"/>
          </p:cNvCxnSpPr>
          <p:nvPr/>
        </p:nvCxnSpPr>
        <p:spPr>
          <a:xfrm flipH="1" rot="10800000">
            <a:off x="4216425" y="3674250"/>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1114" name="Google Shape;1114;p25"/>
          <p:cNvCxnSpPr>
            <a:stCxn id="931" idx="6"/>
            <a:endCxn id="938" idx="2"/>
          </p:cNvCxnSpPr>
          <p:nvPr/>
        </p:nvCxnSpPr>
        <p:spPr>
          <a:xfrm flipH="1" rot="10800000">
            <a:off x="4216425" y="402105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1115" name="Google Shape;1115;p25"/>
          <p:cNvCxnSpPr>
            <a:stCxn id="931" idx="6"/>
            <a:endCxn id="939" idx="2"/>
          </p:cNvCxnSpPr>
          <p:nvPr/>
        </p:nvCxnSpPr>
        <p:spPr>
          <a:xfrm flipH="1" rot="10800000">
            <a:off x="4216425" y="43678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116" name="Google Shape;1116;p25"/>
          <p:cNvCxnSpPr>
            <a:stCxn id="931" idx="6"/>
            <a:endCxn id="940" idx="2"/>
          </p:cNvCxnSpPr>
          <p:nvPr/>
        </p:nvCxnSpPr>
        <p:spPr>
          <a:xfrm>
            <a:off x="4216425" y="4714650"/>
            <a:ext cx="346800" cy="0"/>
          </a:xfrm>
          <a:prstGeom prst="straightConnector1">
            <a:avLst/>
          </a:prstGeom>
          <a:noFill/>
          <a:ln cap="flat" cmpd="sng" w="9525">
            <a:solidFill>
              <a:srgbClr val="000000"/>
            </a:solidFill>
            <a:prstDash val="solid"/>
            <a:round/>
            <a:headEnd len="med" w="med" type="none"/>
            <a:tailEnd len="med" w="med" type="none"/>
          </a:ln>
        </p:spPr>
      </p:cxnSp>
      <p:sp>
        <p:nvSpPr>
          <p:cNvPr id="1117" name="Google Shape;1117;p25"/>
          <p:cNvSpPr/>
          <p:nvPr/>
        </p:nvSpPr>
        <p:spPr>
          <a:xfrm>
            <a:off x="4986375" y="17193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5"/>
          <p:cNvSpPr/>
          <p:nvPr/>
        </p:nvSpPr>
        <p:spPr>
          <a:xfrm>
            <a:off x="4986375" y="20554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5"/>
          <p:cNvSpPr/>
          <p:nvPr/>
        </p:nvSpPr>
        <p:spPr>
          <a:xfrm>
            <a:off x="4986375" y="48342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5"/>
          <p:cNvSpPr/>
          <p:nvPr/>
        </p:nvSpPr>
        <p:spPr>
          <a:xfrm>
            <a:off x="4986375" y="23914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5"/>
          <p:cNvSpPr/>
          <p:nvPr/>
        </p:nvSpPr>
        <p:spPr>
          <a:xfrm>
            <a:off x="4986375" y="2690550"/>
            <a:ext cx="186300" cy="239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5"/>
          <p:cNvSpPr/>
          <p:nvPr/>
        </p:nvSpPr>
        <p:spPr>
          <a:xfrm>
            <a:off x="4986363" y="3415513"/>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5"/>
          <p:cNvSpPr/>
          <p:nvPr/>
        </p:nvSpPr>
        <p:spPr>
          <a:xfrm>
            <a:off x="4986375" y="37727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5"/>
          <p:cNvSpPr/>
          <p:nvPr/>
        </p:nvSpPr>
        <p:spPr>
          <a:xfrm>
            <a:off x="4986375" y="41405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5"/>
          <p:cNvSpPr/>
          <p:nvPr/>
        </p:nvSpPr>
        <p:spPr>
          <a:xfrm>
            <a:off x="4986375" y="44873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6" name="Google Shape;1126;p25"/>
          <p:cNvCxnSpPr>
            <a:stCxn id="933" idx="6"/>
            <a:endCxn id="1117" idx="2"/>
          </p:cNvCxnSpPr>
          <p:nvPr/>
        </p:nvCxnSpPr>
        <p:spPr>
          <a:xfrm flipH="1" rot="10800000">
            <a:off x="4749375" y="1838950"/>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1127" name="Google Shape;1127;p25"/>
          <p:cNvCxnSpPr>
            <a:stCxn id="933" idx="6"/>
            <a:endCxn id="1118" idx="2"/>
          </p:cNvCxnSpPr>
          <p:nvPr/>
        </p:nvCxnSpPr>
        <p:spPr>
          <a:xfrm>
            <a:off x="4749375" y="1946350"/>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1128" name="Google Shape;1128;p25"/>
          <p:cNvCxnSpPr>
            <a:stCxn id="933" idx="6"/>
            <a:endCxn id="1120" idx="1"/>
          </p:cNvCxnSpPr>
          <p:nvPr/>
        </p:nvCxnSpPr>
        <p:spPr>
          <a:xfrm>
            <a:off x="4749375" y="1946350"/>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1129" name="Google Shape;1129;p25"/>
          <p:cNvCxnSpPr>
            <a:stCxn id="933" idx="6"/>
            <a:endCxn id="1121" idx="1"/>
          </p:cNvCxnSpPr>
          <p:nvPr/>
        </p:nvCxnSpPr>
        <p:spPr>
          <a:xfrm>
            <a:off x="4749375" y="1946350"/>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1130" name="Google Shape;1130;p25"/>
          <p:cNvCxnSpPr>
            <a:stCxn id="933" idx="6"/>
          </p:cNvCxnSpPr>
          <p:nvPr/>
        </p:nvCxnSpPr>
        <p:spPr>
          <a:xfrm>
            <a:off x="4749375" y="1946350"/>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1131" name="Google Shape;1131;p25"/>
          <p:cNvCxnSpPr>
            <a:stCxn id="933" idx="6"/>
            <a:endCxn id="1122" idx="1"/>
          </p:cNvCxnSpPr>
          <p:nvPr/>
        </p:nvCxnSpPr>
        <p:spPr>
          <a:xfrm>
            <a:off x="4749375" y="1946350"/>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1132" name="Google Shape;1132;p25"/>
          <p:cNvCxnSpPr>
            <a:stCxn id="933" idx="6"/>
            <a:endCxn id="1123" idx="1"/>
          </p:cNvCxnSpPr>
          <p:nvPr/>
        </p:nvCxnSpPr>
        <p:spPr>
          <a:xfrm>
            <a:off x="4749375" y="1946350"/>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1133" name="Google Shape;1133;p25"/>
          <p:cNvCxnSpPr>
            <a:stCxn id="933" idx="6"/>
            <a:endCxn id="1124" idx="1"/>
          </p:cNvCxnSpPr>
          <p:nvPr/>
        </p:nvCxnSpPr>
        <p:spPr>
          <a:xfrm>
            <a:off x="4749375" y="194635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1134" name="Google Shape;1134;p25"/>
          <p:cNvCxnSpPr>
            <a:stCxn id="933" idx="6"/>
            <a:endCxn id="1125" idx="1"/>
          </p:cNvCxnSpPr>
          <p:nvPr/>
        </p:nvCxnSpPr>
        <p:spPr>
          <a:xfrm>
            <a:off x="4749375" y="1946350"/>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1135" name="Google Shape;1135;p25"/>
          <p:cNvCxnSpPr>
            <a:stCxn id="933" idx="6"/>
            <a:endCxn id="1119" idx="3"/>
          </p:cNvCxnSpPr>
          <p:nvPr/>
        </p:nvCxnSpPr>
        <p:spPr>
          <a:xfrm>
            <a:off x="4749375" y="1946350"/>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1136" name="Google Shape;1136;p25"/>
          <p:cNvCxnSpPr>
            <a:stCxn id="932" idx="6"/>
            <a:endCxn id="1117" idx="2"/>
          </p:cNvCxnSpPr>
          <p:nvPr/>
        </p:nvCxnSpPr>
        <p:spPr>
          <a:xfrm flipH="1" rot="10800000">
            <a:off x="4749375" y="1838875"/>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1137" name="Google Shape;1137;p25"/>
          <p:cNvCxnSpPr>
            <a:stCxn id="932" idx="6"/>
            <a:endCxn id="1118" idx="2"/>
          </p:cNvCxnSpPr>
          <p:nvPr/>
        </p:nvCxnSpPr>
        <p:spPr>
          <a:xfrm flipH="1" rot="10800000">
            <a:off x="4749375" y="2174875"/>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1138" name="Google Shape;1138;p25"/>
          <p:cNvCxnSpPr>
            <a:stCxn id="932" idx="6"/>
            <a:endCxn id="1120" idx="2"/>
          </p:cNvCxnSpPr>
          <p:nvPr/>
        </p:nvCxnSpPr>
        <p:spPr>
          <a:xfrm>
            <a:off x="4749375" y="2256175"/>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1139" name="Google Shape;1139;p25"/>
          <p:cNvCxnSpPr>
            <a:endCxn id="1121" idx="2"/>
          </p:cNvCxnSpPr>
          <p:nvPr/>
        </p:nvCxnSpPr>
        <p:spPr>
          <a:xfrm>
            <a:off x="4749375" y="2256300"/>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1140" name="Google Shape;1140;p25"/>
          <p:cNvCxnSpPr/>
          <p:nvPr/>
        </p:nvCxnSpPr>
        <p:spPr>
          <a:xfrm>
            <a:off x="4749375" y="2256175"/>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1141" name="Google Shape;1141;p25"/>
          <p:cNvCxnSpPr>
            <a:stCxn id="932" idx="6"/>
            <a:endCxn id="1122" idx="1"/>
          </p:cNvCxnSpPr>
          <p:nvPr/>
        </p:nvCxnSpPr>
        <p:spPr>
          <a:xfrm>
            <a:off x="4749375" y="2256175"/>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1142" name="Google Shape;1142;p25"/>
          <p:cNvCxnSpPr>
            <a:stCxn id="932" idx="6"/>
            <a:endCxn id="1123" idx="1"/>
          </p:cNvCxnSpPr>
          <p:nvPr/>
        </p:nvCxnSpPr>
        <p:spPr>
          <a:xfrm>
            <a:off x="4749375" y="2256175"/>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1143" name="Google Shape;1143;p25"/>
          <p:cNvCxnSpPr>
            <a:stCxn id="933" idx="5"/>
            <a:endCxn id="1124" idx="2"/>
          </p:cNvCxnSpPr>
          <p:nvPr/>
        </p:nvCxnSpPr>
        <p:spPr>
          <a:xfrm>
            <a:off x="4722092" y="203088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1144" name="Google Shape;1144;p25"/>
          <p:cNvCxnSpPr>
            <a:endCxn id="1125" idx="2"/>
          </p:cNvCxnSpPr>
          <p:nvPr/>
        </p:nvCxnSpPr>
        <p:spPr>
          <a:xfrm>
            <a:off x="4749375" y="2256100"/>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1145" name="Google Shape;1145;p25"/>
          <p:cNvCxnSpPr>
            <a:stCxn id="932" idx="6"/>
            <a:endCxn id="1119" idx="2"/>
          </p:cNvCxnSpPr>
          <p:nvPr/>
        </p:nvCxnSpPr>
        <p:spPr>
          <a:xfrm>
            <a:off x="4749375" y="2256175"/>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1146" name="Google Shape;1146;p25"/>
          <p:cNvSpPr/>
          <p:nvPr/>
        </p:nvSpPr>
        <p:spPr>
          <a:xfrm rot="5400000">
            <a:off x="4068975" y="1533175"/>
            <a:ext cx="108600" cy="337200"/>
          </a:xfrm>
          <a:prstGeom prst="lef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5"/>
          <p:cNvSpPr txBox="1"/>
          <p:nvPr/>
        </p:nvSpPr>
        <p:spPr>
          <a:xfrm>
            <a:off x="3798150" y="1290150"/>
            <a:ext cx="10218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layer</a:t>
            </a:r>
            <a:endParaRPr/>
          </a:p>
        </p:txBody>
      </p:sp>
      <p:sp>
        <p:nvSpPr>
          <p:cNvPr id="1148" name="Google Shape;1148;p25"/>
          <p:cNvSpPr txBox="1"/>
          <p:nvPr/>
        </p:nvSpPr>
        <p:spPr>
          <a:xfrm>
            <a:off x="3233325" y="12901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149" name="Google Shape;1149;p25"/>
          <p:cNvSpPr txBox="1"/>
          <p:nvPr/>
        </p:nvSpPr>
        <p:spPr>
          <a:xfrm>
            <a:off x="2966200" y="473632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sp>
        <p:nvSpPr>
          <p:cNvPr id="1150" name="Google Shape;1150;p25"/>
          <p:cNvSpPr/>
          <p:nvPr/>
        </p:nvSpPr>
        <p:spPr>
          <a:xfrm flipH="1" rot="10800000">
            <a:off x="5492075" y="3404575"/>
            <a:ext cx="21600" cy="261000"/>
          </a:xfrm>
          <a:prstGeom prst="rightBracket">
            <a:avLst>
              <a:gd fmla="val 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5"/>
          <p:cNvSpPr txBox="1"/>
          <p:nvPr/>
        </p:nvSpPr>
        <p:spPr>
          <a:xfrm>
            <a:off x="5631275" y="3291300"/>
            <a:ext cx="932100" cy="2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neuron</a:t>
            </a:r>
            <a:endParaRPr/>
          </a:p>
        </p:txBody>
      </p:sp>
      <p:cxnSp>
        <p:nvCxnSpPr>
          <p:cNvPr id="1152" name="Google Shape;1152;p25"/>
          <p:cNvCxnSpPr>
            <a:stCxn id="934" idx="6"/>
            <a:endCxn id="1117" idx="1"/>
          </p:cNvCxnSpPr>
          <p:nvPr/>
        </p:nvCxnSpPr>
        <p:spPr>
          <a:xfrm flipH="1" rot="10800000">
            <a:off x="4749375" y="1754200"/>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1153" name="Google Shape;1153;p25"/>
          <p:cNvCxnSpPr>
            <a:stCxn id="934" idx="6"/>
            <a:endCxn id="1118" idx="2"/>
          </p:cNvCxnSpPr>
          <p:nvPr/>
        </p:nvCxnSpPr>
        <p:spPr>
          <a:xfrm flipH="1" rot="10800000">
            <a:off x="4749375" y="2175100"/>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1154" name="Google Shape;1154;p25"/>
          <p:cNvCxnSpPr>
            <a:stCxn id="934" idx="6"/>
            <a:endCxn id="1120" idx="2"/>
          </p:cNvCxnSpPr>
          <p:nvPr/>
        </p:nvCxnSpPr>
        <p:spPr>
          <a:xfrm flipH="1" rot="10800000">
            <a:off x="4749375" y="2511100"/>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1155" name="Google Shape;1155;p25"/>
          <p:cNvCxnSpPr>
            <a:stCxn id="934" idx="6"/>
            <a:endCxn id="1121" idx="2"/>
          </p:cNvCxnSpPr>
          <p:nvPr/>
        </p:nvCxnSpPr>
        <p:spPr>
          <a:xfrm>
            <a:off x="4749375" y="2566000"/>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1156" name="Google Shape;1156;p25"/>
          <p:cNvCxnSpPr>
            <a:stCxn id="934" idx="6"/>
          </p:cNvCxnSpPr>
          <p:nvPr/>
        </p:nvCxnSpPr>
        <p:spPr>
          <a:xfrm>
            <a:off x="4749375" y="2566000"/>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1157" name="Google Shape;1157;p25"/>
          <p:cNvCxnSpPr>
            <a:stCxn id="935" idx="6"/>
            <a:endCxn id="1117" idx="2"/>
          </p:cNvCxnSpPr>
          <p:nvPr/>
        </p:nvCxnSpPr>
        <p:spPr>
          <a:xfrm flipH="1" rot="10800000">
            <a:off x="4749375" y="1838838"/>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1158" name="Google Shape;1158;p25"/>
          <p:cNvCxnSpPr>
            <a:stCxn id="935" idx="6"/>
            <a:endCxn id="1118" idx="2"/>
          </p:cNvCxnSpPr>
          <p:nvPr/>
        </p:nvCxnSpPr>
        <p:spPr>
          <a:xfrm flipH="1" rot="10800000">
            <a:off x="4749375" y="2174838"/>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1159" name="Google Shape;1159;p25"/>
          <p:cNvCxnSpPr>
            <a:stCxn id="935" idx="6"/>
            <a:endCxn id="1120" idx="2"/>
          </p:cNvCxnSpPr>
          <p:nvPr/>
        </p:nvCxnSpPr>
        <p:spPr>
          <a:xfrm flipH="1" rot="10800000">
            <a:off x="4749375" y="2511138"/>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1160" name="Google Shape;1160;p25"/>
          <p:cNvCxnSpPr>
            <a:stCxn id="935" idx="6"/>
            <a:endCxn id="1121" idx="2"/>
          </p:cNvCxnSpPr>
          <p:nvPr/>
        </p:nvCxnSpPr>
        <p:spPr>
          <a:xfrm flipH="1" rot="10800000">
            <a:off x="4749375" y="2810238"/>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1161" name="Google Shape;1161;p25"/>
          <p:cNvCxnSpPr>
            <a:stCxn id="935" idx="6"/>
          </p:cNvCxnSpPr>
          <p:nvPr/>
        </p:nvCxnSpPr>
        <p:spPr>
          <a:xfrm>
            <a:off x="4749375" y="2912838"/>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1162" name="Google Shape;1162;p25"/>
          <p:cNvCxnSpPr>
            <a:stCxn id="935" idx="6"/>
            <a:endCxn id="1122" idx="2"/>
          </p:cNvCxnSpPr>
          <p:nvPr/>
        </p:nvCxnSpPr>
        <p:spPr>
          <a:xfrm>
            <a:off x="4749375" y="2912838"/>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1163" name="Google Shape;1163;p25"/>
          <p:cNvCxnSpPr>
            <a:stCxn id="935" idx="6"/>
            <a:endCxn id="1123" idx="2"/>
          </p:cNvCxnSpPr>
          <p:nvPr/>
        </p:nvCxnSpPr>
        <p:spPr>
          <a:xfrm>
            <a:off x="4749375" y="2912838"/>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1164" name="Google Shape;1164;p25"/>
          <p:cNvCxnSpPr>
            <a:endCxn id="1124" idx="2"/>
          </p:cNvCxnSpPr>
          <p:nvPr/>
        </p:nvCxnSpPr>
        <p:spPr>
          <a:xfrm>
            <a:off x="4749375" y="2912750"/>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1165" name="Google Shape;1165;p25"/>
          <p:cNvCxnSpPr>
            <a:stCxn id="935" idx="6"/>
            <a:endCxn id="1125" idx="2"/>
          </p:cNvCxnSpPr>
          <p:nvPr/>
        </p:nvCxnSpPr>
        <p:spPr>
          <a:xfrm>
            <a:off x="4749375" y="2912838"/>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1166" name="Google Shape;1166;p25"/>
          <p:cNvCxnSpPr>
            <a:endCxn id="1119" idx="3"/>
          </p:cNvCxnSpPr>
          <p:nvPr/>
        </p:nvCxnSpPr>
        <p:spPr>
          <a:xfrm>
            <a:off x="4749358" y="2912785"/>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1167" name="Google Shape;1167;p25"/>
          <p:cNvCxnSpPr>
            <a:stCxn id="936" idx="6"/>
            <a:endCxn id="1117" idx="2"/>
          </p:cNvCxnSpPr>
          <p:nvPr/>
        </p:nvCxnSpPr>
        <p:spPr>
          <a:xfrm flipH="1" rot="10800000">
            <a:off x="4749375" y="1838888"/>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1168" name="Google Shape;1168;p25"/>
          <p:cNvCxnSpPr>
            <a:stCxn id="936" idx="6"/>
            <a:endCxn id="1118" idx="3"/>
          </p:cNvCxnSpPr>
          <p:nvPr/>
        </p:nvCxnSpPr>
        <p:spPr>
          <a:xfrm flipH="1" rot="10800000">
            <a:off x="4749375" y="2259488"/>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1169" name="Google Shape;1169;p25"/>
          <p:cNvCxnSpPr>
            <a:stCxn id="936" idx="6"/>
            <a:endCxn id="1121" idx="2"/>
          </p:cNvCxnSpPr>
          <p:nvPr/>
        </p:nvCxnSpPr>
        <p:spPr>
          <a:xfrm flipH="1" rot="10800000">
            <a:off x="4749375" y="2809988"/>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1170" name="Google Shape;1170;p25"/>
          <p:cNvCxnSpPr>
            <a:stCxn id="936" idx="6"/>
            <a:endCxn id="936" idx="6"/>
          </p:cNvCxnSpPr>
          <p:nvPr/>
        </p:nvCxnSpPr>
        <p:spPr>
          <a:xfrm>
            <a:off x="4749375" y="3259688"/>
            <a:ext cx="0" cy="0"/>
          </a:xfrm>
          <a:prstGeom prst="straightConnector1">
            <a:avLst/>
          </a:prstGeom>
          <a:noFill/>
          <a:ln cap="flat" cmpd="sng" w="9525">
            <a:solidFill>
              <a:srgbClr val="000000"/>
            </a:solidFill>
            <a:prstDash val="solid"/>
            <a:round/>
            <a:headEnd len="med" w="med" type="none"/>
            <a:tailEnd len="med" w="med" type="none"/>
          </a:ln>
        </p:spPr>
      </p:cxnSp>
      <p:cxnSp>
        <p:nvCxnSpPr>
          <p:cNvPr id="1171" name="Google Shape;1171;p25"/>
          <p:cNvCxnSpPr>
            <a:stCxn id="936" idx="6"/>
          </p:cNvCxnSpPr>
          <p:nvPr/>
        </p:nvCxnSpPr>
        <p:spPr>
          <a:xfrm flipH="1" rot="10800000">
            <a:off x="4749375" y="3223688"/>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1172" name="Google Shape;1172;p25"/>
          <p:cNvCxnSpPr>
            <a:stCxn id="936" idx="6"/>
            <a:endCxn id="1122" idx="2"/>
          </p:cNvCxnSpPr>
          <p:nvPr/>
        </p:nvCxnSpPr>
        <p:spPr>
          <a:xfrm>
            <a:off x="4749375" y="3259688"/>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1173" name="Google Shape;1173;p25"/>
          <p:cNvCxnSpPr>
            <a:stCxn id="936" idx="6"/>
            <a:endCxn id="1123" idx="2"/>
          </p:cNvCxnSpPr>
          <p:nvPr/>
        </p:nvCxnSpPr>
        <p:spPr>
          <a:xfrm>
            <a:off x="4749375" y="3259688"/>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1174" name="Google Shape;1174;p25"/>
          <p:cNvCxnSpPr>
            <a:stCxn id="936" idx="6"/>
            <a:endCxn id="1124" idx="2"/>
          </p:cNvCxnSpPr>
          <p:nvPr/>
        </p:nvCxnSpPr>
        <p:spPr>
          <a:xfrm>
            <a:off x="4749375" y="3259688"/>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1175" name="Google Shape;1175;p25"/>
          <p:cNvCxnSpPr>
            <a:stCxn id="936" idx="6"/>
            <a:endCxn id="1125" idx="3"/>
          </p:cNvCxnSpPr>
          <p:nvPr/>
        </p:nvCxnSpPr>
        <p:spPr>
          <a:xfrm>
            <a:off x="4749375" y="3259688"/>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1176" name="Google Shape;1176;p25"/>
          <p:cNvCxnSpPr>
            <a:stCxn id="936" idx="6"/>
            <a:endCxn id="1119" idx="1"/>
          </p:cNvCxnSpPr>
          <p:nvPr/>
        </p:nvCxnSpPr>
        <p:spPr>
          <a:xfrm>
            <a:off x="4749375" y="3259688"/>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1177" name="Google Shape;1177;p25"/>
          <p:cNvCxnSpPr>
            <a:stCxn id="937" idx="6"/>
            <a:endCxn id="1117" idx="2"/>
          </p:cNvCxnSpPr>
          <p:nvPr/>
        </p:nvCxnSpPr>
        <p:spPr>
          <a:xfrm flipH="1" rot="10800000">
            <a:off x="4749375" y="1839000"/>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1178" name="Google Shape;1178;p25"/>
          <p:cNvCxnSpPr>
            <a:stCxn id="937" idx="6"/>
            <a:endCxn id="1118" idx="2"/>
          </p:cNvCxnSpPr>
          <p:nvPr/>
        </p:nvCxnSpPr>
        <p:spPr>
          <a:xfrm flipH="1" rot="10800000">
            <a:off x="4749375" y="2175000"/>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1179" name="Google Shape;1179;p25"/>
          <p:cNvCxnSpPr>
            <a:stCxn id="937" idx="6"/>
            <a:endCxn id="1120" idx="2"/>
          </p:cNvCxnSpPr>
          <p:nvPr/>
        </p:nvCxnSpPr>
        <p:spPr>
          <a:xfrm flipH="1" rot="10800000">
            <a:off x="4749375" y="2511000"/>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1180" name="Google Shape;1180;p25"/>
          <p:cNvCxnSpPr>
            <a:stCxn id="937" idx="6"/>
            <a:endCxn id="1121" idx="2"/>
          </p:cNvCxnSpPr>
          <p:nvPr/>
        </p:nvCxnSpPr>
        <p:spPr>
          <a:xfrm flipH="1" rot="10800000">
            <a:off x="4749375" y="2810100"/>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1181" name="Google Shape;1181;p25"/>
          <p:cNvCxnSpPr>
            <a:stCxn id="937" idx="6"/>
          </p:cNvCxnSpPr>
          <p:nvPr/>
        </p:nvCxnSpPr>
        <p:spPr>
          <a:xfrm flipH="1" rot="10800000">
            <a:off x="4749375" y="3255000"/>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1182" name="Google Shape;1182;p25"/>
          <p:cNvCxnSpPr>
            <a:stCxn id="937" idx="6"/>
            <a:endCxn id="1122" idx="2"/>
          </p:cNvCxnSpPr>
          <p:nvPr/>
        </p:nvCxnSpPr>
        <p:spPr>
          <a:xfrm flipH="1" rot="10800000">
            <a:off x="4749375" y="3535200"/>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1183" name="Google Shape;1183;p25"/>
          <p:cNvCxnSpPr>
            <a:stCxn id="937" idx="6"/>
            <a:endCxn id="1123" idx="2"/>
          </p:cNvCxnSpPr>
          <p:nvPr/>
        </p:nvCxnSpPr>
        <p:spPr>
          <a:xfrm>
            <a:off x="4749375" y="3674100"/>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1184" name="Google Shape;1184;p25"/>
          <p:cNvCxnSpPr>
            <a:stCxn id="937" idx="6"/>
            <a:endCxn id="1124" idx="3"/>
          </p:cNvCxnSpPr>
          <p:nvPr/>
        </p:nvCxnSpPr>
        <p:spPr>
          <a:xfrm>
            <a:off x="4749375" y="3674100"/>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1185" name="Google Shape;1185;p25"/>
          <p:cNvCxnSpPr>
            <a:stCxn id="937" idx="6"/>
            <a:endCxn id="1125" idx="2"/>
          </p:cNvCxnSpPr>
          <p:nvPr/>
        </p:nvCxnSpPr>
        <p:spPr>
          <a:xfrm>
            <a:off x="4749375" y="367410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1186" name="Google Shape;1186;p25"/>
          <p:cNvCxnSpPr>
            <a:stCxn id="937" idx="6"/>
            <a:endCxn id="1119" idx="2"/>
          </p:cNvCxnSpPr>
          <p:nvPr/>
        </p:nvCxnSpPr>
        <p:spPr>
          <a:xfrm>
            <a:off x="4749375" y="3674100"/>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1187" name="Google Shape;1187;p25"/>
          <p:cNvCxnSpPr>
            <a:stCxn id="938" idx="6"/>
            <a:endCxn id="1117" idx="2"/>
          </p:cNvCxnSpPr>
          <p:nvPr/>
        </p:nvCxnSpPr>
        <p:spPr>
          <a:xfrm flipH="1" rot="10800000">
            <a:off x="4749375" y="1838750"/>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1188" name="Google Shape;1188;p25"/>
          <p:cNvCxnSpPr>
            <a:stCxn id="938" idx="6"/>
            <a:endCxn id="1118" idx="2"/>
          </p:cNvCxnSpPr>
          <p:nvPr/>
        </p:nvCxnSpPr>
        <p:spPr>
          <a:xfrm flipH="1" rot="10800000">
            <a:off x="4749375" y="2175050"/>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1189" name="Google Shape;1189;p25"/>
          <p:cNvCxnSpPr>
            <a:stCxn id="938" idx="6"/>
            <a:endCxn id="1120" idx="2"/>
          </p:cNvCxnSpPr>
          <p:nvPr/>
        </p:nvCxnSpPr>
        <p:spPr>
          <a:xfrm flipH="1" rot="10800000">
            <a:off x="4749375" y="2511050"/>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1190" name="Google Shape;1190;p25"/>
          <p:cNvCxnSpPr>
            <a:stCxn id="938" idx="6"/>
            <a:endCxn id="1121" idx="2"/>
          </p:cNvCxnSpPr>
          <p:nvPr/>
        </p:nvCxnSpPr>
        <p:spPr>
          <a:xfrm flipH="1" rot="10800000">
            <a:off x="4749375" y="2810150"/>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1191" name="Google Shape;1191;p25"/>
          <p:cNvCxnSpPr>
            <a:stCxn id="938" idx="6"/>
          </p:cNvCxnSpPr>
          <p:nvPr/>
        </p:nvCxnSpPr>
        <p:spPr>
          <a:xfrm flipH="1" rot="10800000">
            <a:off x="4749375" y="3202850"/>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1192" name="Google Shape;1192;p25"/>
          <p:cNvCxnSpPr>
            <a:stCxn id="938" idx="6"/>
            <a:endCxn id="1122" idx="2"/>
          </p:cNvCxnSpPr>
          <p:nvPr/>
        </p:nvCxnSpPr>
        <p:spPr>
          <a:xfrm flipH="1" rot="10800000">
            <a:off x="4749375" y="3534950"/>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1193" name="Google Shape;1193;p25"/>
          <p:cNvCxnSpPr>
            <a:stCxn id="938" idx="6"/>
            <a:endCxn id="1123" idx="2"/>
          </p:cNvCxnSpPr>
          <p:nvPr/>
        </p:nvCxnSpPr>
        <p:spPr>
          <a:xfrm flipH="1" rot="10800000">
            <a:off x="4749375" y="3892250"/>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1194" name="Google Shape;1194;p25"/>
          <p:cNvCxnSpPr>
            <a:stCxn id="938" idx="6"/>
            <a:endCxn id="1124" idx="2"/>
          </p:cNvCxnSpPr>
          <p:nvPr/>
        </p:nvCxnSpPr>
        <p:spPr>
          <a:xfrm>
            <a:off x="4749375" y="402095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1195" name="Google Shape;1195;p25"/>
          <p:cNvCxnSpPr>
            <a:stCxn id="938" idx="6"/>
            <a:endCxn id="1125" idx="2"/>
          </p:cNvCxnSpPr>
          <p:nvPr/>
        </p:nvCxnSpPr>
        <p:spPr>
          <a:xfrm>
            <a:off x="4749375" y="402095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1196" name="Google Shape;1196;p25"/>
          <p:cNvCxnSpPr>
            <a:stCxn id="938" idx="6"/>
            <a:endCxn id="1119" idx="2"/>
          </p:cNvCxnSpPr>
          <p:nvPr/>
        </p:nvCxnSpPr>
        <p:spPr>
          <a:xfrm>
            <a:off x="4749375" y="402095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1197" name="Google Shape;1197;p25"/>
          <p:cNvCxnSpPr>
            <a:stCxn id="939" idx="6"/>
            <a:endCxn id="1117" idx="1"/>
          </p:cNvCxnSpPr>
          <p:nvPr/>
        </p:nvCxnSpPr>
        <p:spPr>
          <a:xfrm flipH="1" rot="10800000">
            <a:off x="4749375" y="1754200"/>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1198" name="Google Shape;1198;p25"/>
          <p:cNvCxnSpPr>
            <a:stCxn id="939" idx="6"/>
            <a:endCxn id="1118" idx="2"/>
          </p:cNvCxnSpPr>
          <p:nvPr/>
        </p:nvCxnSpPr>
        <p:spPr>
          <a:xfrm flipH="1" rot="10800000">
            <a:off x="4749375" y="2175100"/>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1199" name="Google Shape;1199;p25"/>
          <p:cNvCxnSpPr>
            <a:stCxn id="939" idx="6"/>
            <a:endCxn id="1120" idx="2"/>
          </p:cNvCxnSpPr>
          <p:nvPr/>
        </p:nvCxnSpPr>
        <p:spPr>
          <a:xfrm flipH="1" rot="10800000">
            <a:off x="4749375" y="2511100"/>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1200" name="Google Shape;1200;p25"/>
          <p:cNvCxnSpPr>
            <a:stCxn id="939" idx="6"/>
            <a:endCxn id="1121" idx="2"/>
          </p:cNvCxnSpPr>
          <p:nvPr/>
        </p:nvCxnSpPr>
        <p:spPr>
          <a:xfrm flipH="1" rot="10800000">
            <a:off x="4749375" y="2810200"/>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1201" name="Google Shape;1201;p25"/>
          <p:cNvCxnSpPr>
            <a:stCxn id="939" idx="6"/>
          </p:cNvCxnSpPr>
          <p:nvPr/>
        </p:nvCxnSpPr>
        <p:spPr>
          <a:xfrm flipH="1" rot="10800000">
            <a:off x="4749375" y="3213400"/>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1202" name="Google Shape;1202;p25"/>
          <p:cNvCxnSpPr>
            <a:stCxn id="939" idx="6"/>
            <a:endCxn id="1122" idx="3"/>
          </p:cNvCxnSpPr>
          <p:nvPr/>
        </p:nvCxnSpPr>
        <p:spPr>
          <a:xfrm flipH="1" rot="10800000">
            <a:off x="4749375" y="3619600"/>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1203" name="Google Shape;1203;p25"/>
          <p:cNvCxnSpPr>
            <a:stCxn id="939" idx="6"/>
            <a:endCxn id="1123" idx="2"/>
          </p:cNvCxnSpPr>
          <p:nvPr/>
        </p:nvCxnSpPr>
        <p:spPr>
          <a:xfrm flipH="1" rot="10800000">
            <a:off x="4749375" y="3892300"/>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1204" name="Google Shape;1204;p25"/>
          <p:cNvCxnSpPr>
            <a:stCxn id="939" idx="6"/>
            <a:endCxn id="1124" idx="2"/>
          </p:cNvCxnSpPr>
          <p:nvPr/>
        </p:nvCxnSpPr>
        <p:spPr>
          <a:xfrm flipH="1" rot="10800000">
            <a:off x="4749375" y="426010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1205" name="Google Shape;1205;p25"/>
          <p:cNvCxnSpPr>
            <a:stCxn id="939" idx="6"/>
            <a:endCxn id="1125" idx="2"/>
          </p:cNvCxnSpPr>
          <p:nvPr/>
        </p:nvCxnSpPr>
        <p:spPr>
          <a:xfrm>
            <a:off x="4749375" y="436780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1206" name="Google Shape;1206;p25"/>
          <p:cNvCxnSpPr>
            <a:stCxn id="939" idx="6"/>
            <a:endCxn id="1119" idx="2"/>
          </p:cNvCxnSpPr>
          <p:nvPr/>
        </p:nvCxnSpPr>
        <p:spPr>
          <a:xfrm>
            <a:off x="4749375" y="436780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1207" name="Google Shape;1207;p25"/>
          <p:cNvCxnSpPr>
            <a:stCxn id="940" idx="6"/>
            <a:endCxn id="1117" idx="2"/>
          </p:cNvCxnSpPr>
          <p:nvPr/>
        </p:nvCxnSpPr>
        <p:spPr>
          <a:xfrm flipH="1" rot="10800000">
            <a:off x="4749375" y="1838850"/>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1208" name="Google Shape;1208;p25"/>
          <p:cNvCxnSpPr>
            <a:stCxn id="940" idx="6"/>
            <a:endCxn id="1118" idx="2"/>
          </p:cNvCxnSpPr>
          <p:nvPr/>
        </p:nvCxnSpPr>
        <p:spPr>
          <a:xfrm flipH="1" rot="10800000">
            <a:off x="4749375" y="2174850"/>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1209" name="Google Shape;1209;p25"/>
          <p:cNvCxnSpPr>
            <a:stCxn id="940" idx="6"/>
            <a:endCxn id="1120" idx="1"/>
          </p:cNvCxnSpPr>
          <p:nvPr/>
        </p:nvCxnSpPr>
        <p:spPr>
          <a:xfrm flipH="1" rot="10800000">
            <a:off x="4749375" y="2426550"/>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1210" name="Google Shape;1210;p25"/>
          <p:cNvCxnSpPr>
            <a:stCxn id="940" idx="6"/>
            <a:endCxn id="1121" idx="2"/>
          </p:cNvCxnSpPr>
          <p:nvPr/>
        </p:nvCxnSpPr>
        <p:spPr>
          <a:xfrm flipH="1" rot="10800000">
            <a:off x="4749375" y="2810250"/>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1211" name="Google Shape;1211;p25"/>
          <p:cNvCxnSpPr>
            <a:stCxn id="940" idx="6"/>
          </p:cNvCxnSpPr>
          <p:nvPr/>
        </p:nvCxnSpPr>
        <p:spPr>
          <a:xfrm flipH="1" rot="10800000">
            <a:off x="4749375" y="3234150"/>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1212" name="Google Shape;1212;p25"/>
          <p:cNvCxnSpPr>
            <a:stCxn id="940" idx="6"/>
            <a:endCxn id="1122" idx="3"/>
          </p:cNvCxnSpPr>
          <p:nvPr/>
        </p:nvCxnSpPr>
        <p:spPr>
          <a:xfrm flipH="1" rot="10800000">
            <a:off x="4749375" y="3619650"/>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1213" name="Google Shape;1213;p25"/>
          <p:cNvCxnSpPr>
            <a:stCxn id="1124" idx="2"/>
            <a:endCxn id="1123" idx="2"/>
          </p:cNvCxnSpPr>
          <p:nvPr/>
        </p:nvCxnSpPr>
        <p:spPr>
          <a:xfrm rot="10800000">
            <a:off x="4986375" y="3892250"/>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1214" name="Google Shape;1214;p25"/>
          <p:cNvCxnSpPr>
            <a:stCxn id="940" idx="6"/>
            <a:endCxn id="1124" idx="3"/>
          </p:cNvCxnSpPr>
          <p:nvPr/>
        </p:nvCxnSpPr>
        <p:spPr>
          <a:xfrm flipH="1" rot="10800000">
            <a:off x="4749375" y="4344450"/>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1215" name="Google Shape;1215;p25"/>
          <p:cNvCxnSpPr>
            <a:stCxn id="940" idx="6"/>
            <a:endCxn id="1125" idx="2"/>
          </p:cNvCxnSpPr>
          <p:nvPr/>
        </p:nvCxnSpPr>
        <p:spPr>
          <a:xfrm flipH="1" rot="10800000">
            <a:off x="4749375" y="460695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1216" name="Google Shape;1216;p25"/>
          <p:cNvCxnSpPr>
            <a:stCxn id="940" idx="6"/>
            <a:endCxn id="1119" idx="2"/>
          </p:cNvCxnSpPr>
          <p:nvPr/>
        </p:nvCxnSpPr>
        <p:spPr>
          <a:xfrm>
            <a:off x="4749375" y="4714650"/>
            <a:ext cx="237000" cy="239100"/>
          </a:xfrm>
          <a:prstGeom prst="straightConnector1">
            <a:avLst/>
          </a:prstGeom>
          <a:noFill/>
          <a:ln cap="flat" cmpd="sng" w="9525">
            <a:solidFill>
              <a:srgbClr val="000000"/>
            </a:solidFill>
            <a:prstDash val="solid"/>
            <a:round/>
            <a:headEnd len="med" w="med" type="none"/>
            <a:tailEnd len="med" w="med" type="none"/>
          </a:ln>
        </p:spPr>
      </p:cxnSp>
      <p:sp>
        <p:nvSpPr>
          <p:cNvPr id="1217" name="Google Shape;1217;p25"/>
          <p:cNvSpPr txBox="1"/>
          <p:nvPr/>
        </p:nvSpPr>
        <p:spPr>
          <a:xfrm>
            <a:off x="3233692" y="1903438"/>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218" name="Google Shape;1218;p25"/>
          <p:cNvSpPr txBox="1"/>
          <p:nvPr/>
        </p:nvSpPr>
        <p:spPr>
          <a:xfrm>
            <a:off x="3233315" y="1601975"/>
            <a:ext cx="1863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1219" name="Google Shape;1219;p25"/>
          <p:cNvSpPr txBox="1"/>
          <p:nvPr/>
        </p:nvSpPr>
        <p:spPr>
          <a:xfrm>
            <a:off x="3012899" y="2169075"/>
            <a:ext cx="3825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220" name="Google Shape;1220;p25"/>
          <p:cNvSpPr txBox="1"/>
          <p:nvPr/>
        </p:nvSpPr>
        <p:spPr>
          <a:xfrm>
            <a:off x="2966200" y="438957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1221" name="Google Shape;1221;p25"/>
          <p:cNvSpPr txBox="1"/>
          <p:nvPr/>
        </p:nvSpPr>
        <p:spPr>
          <a:xfrm>
            <a:off x="3109500" y="3946650"/>
            <a:ext cx="355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222" name="Google Shape;1222;p25"/>
          <p:cNvSpPr txBox="1"/>
          <p:nvPr/>
        </p:nvSpPr>
        <p:spPr>
          <a:xfrm>
            <a:off x="5158125" y="16415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223" name="Google Shape;1223;p25"/>
          <p:cNvSpPr txBox="1"/>
          <p:nvPr/>
        </p:nvSpPr>
        <p:spPr>
          <a:xfrm>
            <a:off x="5182300" y="19409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224" name="Google Shape;1224;p25"/>
          <p:cNvSpPr txBox="1"/>
          <p:nvPr/>
        </p:nvSpPr>
        <p:spPr>
          <a:xfrm>
            <a:off x="5182725" y="2254838"/>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225" name="Google Shape;1225;p25"/>
          <p:cNvSpPr txBox="1"/>
          <p:nvPr/>
        </p:nvSpPr>
        <p:spPr>
          <a:xfrm>
            <a:off x="5182738" y="25687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226" name="Google Shape;1226;p25"/>
          <p:cNvSpPr txBox="1"/>
          <p:nvPr/>
        </p:nvSpPr>
        <p:spPr>
          <a:xfrm>
            <a:off x="5187688" y="29787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227" name="Google Shape;1227;p25"/>
          <p:cNvSpPr txBox="1"/>
          <p:nvPr/>
        </p:nvSpPr>
        <p:spPr>
          <a:xfrm>
            <a:off x="5172463" y="33381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228" name="Google Shape;1228;p25"/>
          <p:cNvSpPr txBox="1"/>
          <p:nvPr/>
        </p:nvSpPr>
        <p:spPr>
          <a:xfrm>
            <a:off x="5177188" y="36975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229" name="Google Shape;1229;p25"/>
          <p:cNvSpPr txBox="1"/>
          <p:nvPr/>
        </p:nvSpPr>
        <p:spPr>
          <a:xfrm>
            <a:off x="5177188" y="40569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1230" name="Google Shape;1230;p25"/>
          <p:cNvSpPr txBox="1"/>
          <p:nvPr/>
        </p:nvSpPr>
        <p:spPr>
          <a:xfrm>
            <a:off x="5177188" y="44164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1231" name="Google Shape;1231;p25"/>
          <p:cNvSpPr txBox="1"/>
          <p:nvPr/>
        </p:nvSpPr>
        <p:spPr>
          <a:xfrm>
            <a:off x="5096018" y="4775825"/>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1232" name="Google Shape;1232;p25"/>
          <p:cNvSpPr/>
          <p:nvPr/>
        </p:nvSpPr>
        <p:spPr>
          <a:xfrm>
            <a:off x="5474525" y="2701200"/>
            <a:ext cx="448800" cy="218100"/>
          </a:xfrm>
          <a:prstGeom prst="lef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txBox="1"/>
          <p:nvPr>
            <p:ph idx="4294967295" type="title"/>
          </p:nvPr>
        </p:nvSpPr>
        <p:spPr>
          <a:xfrm>
            <a:off x="275450" y="118550"/>
            <a:ext cx="8444400" cy="107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000000"/>
                </a:solidFill>
                <a:latin typeface="Lato"/>
                <a:ea typeface="Lato"/>
                <a:cs typeface="Lato"/>
                <a:sym typeface="Lato"/>
              </a:rPr>
              <a:t>But how are these neurons and layers linked together?   What exactly is in a neuron?  And how are they all connected like in the picture?     </a:t>
            </a:r>
            <a:r>
              <a:rPr lang="en" sz="2500">
                <a:solidFill>
                  <a:srgbClr val="000000"/>
                </a:solidFill>
                <a:latin typeface="Lato"/>
                <a:ea typeface="Lato"/>
                <a:cs typeface="Lato"/>
                <a:sym typeface="Lato"/>
              </a:rPr>
              <a:t>      </a:t>
            </a:r>
            <a:endParaRPr sz="2500">
              <a:solidFill>
                <a:srgbClr val="000000"/>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1237" name="Shape 1237"/>
        <p:cNvGrpSpPr/>
        <p:nvPr/>
      </p:nvGrpSpPr>
      <p:grpSpPr>
        <a:xfrm>
          <a:off x="0" y="0"/>
          <a:ext cx="0" cy="0"/>
          <a:chOff x="0" y="0"/>
          <a:chExt cx="0" cy="0"/>
        </a:xfrm>
      </p:grpSpPr>
      <p:sp>
        <p:nvSpPr>
          <p:cNvPr id="1238" name="Google Shape;1238;p26"/>
          <p:cNvSpPr/>
          <p:nvPr/>
        </p:nvSpPr>
        <p:spPr>
          <a:xfrm>
            <a:off x="490375" y="386025"/>
            <a:ext cx="1575300" cy="1523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6"/>
          <p:cNvSpPr txBox="1"/>
          <p:nvPr/>
        </p:nvSpPr>
        <p:spPr>
          <a:xfrm>
            <a:off x="2691100" y="161050"/>
            <a:ext cx="6009300" cy="27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At first, you can simply think of a neuron as something that holds a number between 0 and 1.  This value is called an “activation”.  The idea is that the neuron is “lit up” if the “activation” is a high enough number.  </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for the 784 pixels, the “activations” held in the </a:t>
            </a:r>
            <a:endParaRPr/>
          </a:p>
          <a:p>
            <a:pPr indent="0" lvl="0" marL="0" rtl="0" algn="l">
              <a:spcBef>
                <a:spcPts val="0"/>
              </a:spcBef>
              <a:spcAft>
                <a:spcPts val="0"/>
              </a:spcAft>
              <a:buNone/>
            </a:pPr>
            <a:r>
              <a:rPr lang="en"/>
              <a:t>corresponding 784 input neurons are the grayscale</a:t>
            </a:r>
            <a:endParaRPr/>
          </a:p>
          <a:p>
            <a:pPr indent="0" lvl="0" marL="0" rtl="0" algn="l">
              <a:spcBef>
                <a:spcPts val="0"/>
              </a:spcBef>
              <a:spcAft>
                <a:spcPts val="0"/>
              </a:spcAft>
              <a:buNone/>
            </a:pPr>
            <a:r>
              <a:rPr lang="en"/>
              <a:t>values between 0 and 1. </a:t>
            </a:r>
            <a:endParaRPr/>
          </a:p>
        </p:txBody>
      </p:sp>
      <p:sp>
        <p:nvSpPr>
          <p:cNvPr id="1240" name="Google Shape;1240;p26"/>
          <p:cNvSpPr txBox="1"/>
          <p:nvPr/>
        </p:nvSpPr>
        <p:spPr>
          <a:xfrm>
            <a:off x="970225" y="912825"/>
            <a:ext cx="6156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t>.48</a:t>
            </a:r>
            <a:endParaRPr sz="1900"/>
          </a:p>
        </p:txBody>
      </p:sp>
      <p:pic>
        <p:nvPicPr>
          <p:cNvPr id="1241" name="Google Shape;1241;p26"/>
          <p:cNvPicPr preferRelativeResize="0"/>
          <p:nvPr/>
        </p:nvPicPr>
        <p:blipFill>
          <a:blip r:embed="rId3">
            <a:alphaModFix/>
          </a:blip>
          <a:stretch>
            <a:fillRect/>
          </a:stretch>
        </p:blipFill>
        <p:spPr>
          <a:xfrm>
            <a:off x="419900" y="2785749"/>
            <a:ext cx="1909225" cy="1909225"/>
          </a:xfrm>
          <a:prstGeom prst="rect">
            <a:avLst/>
          </a:prstGeom>
          <a:noFill/>
          <a:ln>
            <a:noFill/>
          </a:ln>
        </p:spPr>
      </p:pic>
      <p:sp>
        <p:nvSpPr>
          <p:cNvPr id="1242" name="Google Shape;1242;p26"/>
          <p:cNvSpPr/>
          <p:nvPr/>
        </p:nvSpPr>
        <p:spPr>
          <a:xfrm>
            <a:off x="2489350" y="2785750"/>
            <a:ext cx="186300" cy="19092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6"/>
          <p:cNvSpPr/>
          <p:nvPr/>
        </p:nvSpPr>
        <p:spPr>
          <a:xfrm rot="-5400000">
            <a:off x="1233063" y="1566588"/>
            <a:ext cx="282900" cy="20103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6"/>
          <p:cNvSpPr txBox="1"/>
          <p:nvPr/>
        </p:nvSpPr>
        <p:spPr>
          <a:xfrm>
            <a:off x="662113" y="2028263"/>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1245" name="Google Shape;1245;p26"/>
          <p:cNvSpPr txBox="1"/>
          <p:nvPr/>
        </p:nvSpPr>
        <p:spPr>
          <a:xfrm>
            <a:off x="2243838" y="3411763"/>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1246" name="Google Shape;1246;p26"/>
          <p:cNvSpPr/>
          <p:nvPr/>
        </p:nvSpPr>
        <p:spPr>
          <a:xfrm>
            <a:off x="7082550" y="14311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6"/>
          <p:cNvSpPr/>
          <p:nvPr/>
        </p:nvSpPr>
        <p:spPr>
          <a:xfrm>
            <a:off x="7082550" y="48429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6"/>
          <p:cNvSpPr/>
          <p:nvPr/>
        </p:nvSpPr>
        <p:spPr>
          <a:xfrm>
            <a:off x="7082550" y="172743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6"/>
          <p:cNvSpPr/>
          <p:nvPr/>
        </p:nvSpPr>
        <p:spPr>
          <a:xfrm>
            <a:off x="7082550" y="202376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6"/>
          <p:cNvSpPr/>
          <p:nvPr/>
        </p:nvSpPr>
        <p:spPr>
          <a:xfrm>
            <a:off x="7082550" y="23200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6"/>
          <p:cNvSpPr/>
          <p:nvPr/>
        </p:nvSpPr>
        <p:spPr>
          <a:xfrm>
            <a:off x="7082550" y="26164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6"/>
          <p:cNvSpPr/>
          <p:nvPr/>
        </p:nvSpPr>
        <p:spPr>
          <a:xfrm>
            <a:off x="7082550" y="29635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6"/>
          <p:cNvSpPr/>
          <p:nvPr/>
        </p:nvSpPr>
        <p:spPr>
          <a:xfrm>
            <a:off x="7082550" y="33255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6"/>
          <p:cNvSpPr/>
          <p:nvPr/>
        </p:nvSpPr>
        <p:spPr>
          <a:xfrm>
            <a:off x="7082550" y="36876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6"/>
          <p:cNvSpPr/>
          <p:nvPr/>
        </p:nvSpPr>
        <p:spPr>
          <a:xfrm>
            <a:off x="7082550" y="40727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6"/>
          <p:cNvSpPr/>
          <p:nvPr/>
        </p:nvSpPr>
        <p:spPr>
          <a:xfrm>
            <a:off x="7082550" y="44960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6"/>
          <p:cNvSpPr/>
          <p:nvPr/>
        </p:nvSpPr>
        <p:spPr>
          <a:xfrm>
            <a:off x="8648400" y="31066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6"/>
          <p:cNvSpPr/>
          <p:nvPr/>
        </p:nvSpPr>
        <p:spPr>
          <a:xfrm>
            <a:off x="7692150" y="21453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6"/>
          <p:cNvSpPr/>
          <p:nvPr/>
        </p:nvSpPr>
        <p:spPr>
          <a:xfrm>
            <a:off x="7692150" y="18355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6"/>
          <p:cNvSpPr/>
          <p:nvPr/>
        </p:nvSpPr>
        <p:spPr>
          <a:xfrm>
            <a:off x="7692150" y="24551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6"/>
          <p:cNvSpPr/>
          <p:nvPr/>
        </p:nvSpPr>
        <p:spPr>
          <a:xfrm>
            <a:off x="7692150" y="28019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6"/>
          <p:cNvSpPr/>
          <p:nvPr/>
        </p:nvSpPr>
        <p:spPr>
          <a:xfrm>
            <a:off x="7692150" y="314883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6"/>
          <p:cNvSpPr/>
          <p:nvPr/>
        </p:nvSpPr>
        <p:spPr>
          <a:xfrm>
            <a:off x="7692150" y="35632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6"/>
          <p:cNvSpPr/>
          <p:nvPr/>
        </p:nvSpPr>
        <p:spPr>
          <a:xfrm>
            <a:off x="7692150" y="39101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6"/>
          <p:cNvSpPr/>
          <p:nvPr/>
        </p:nvSpPr>
        <p:spPr>
          <a:xfrm>
            <a:off x="7692150" y="42569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6"/>
          <p:cNvSpPr/>
          <p:nvPr/>
        </p:nvSpPr>
        <p:spPr>
          <a:xfrm>
            <a:off x="7692150" y="46038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6"/>
          <p:cNvSpPr/>
          <p:nvPr/>
        </p:nvSpPr>
        <p:spPr>
          <a:xfrm>
            <a:off x="8225100" y="21453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6"/>
          <p:cNvSpPr/>
          <p:nvPr/>
        </p:nvSpPr>
        <p:spPr>
          <a:xfrm>
            <a:off x="8225100" y="18355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6"/>
          <p:cNvSpPr/>
          <p:nvPr/>
        </p:nvSpPr>
        <p:spPr>
          <a:xfrm>
            <a:off x="8225100" y="24551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6"/>
          <p:cNvSpPr/>
          <p:nvPr/>
        </p:nvSpPr>
        <p:spPr>
          <a:xfrm>
            <a:off x="8225100" y="28019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6"/>
          <p:cNvSpPr/>
          <p:nvPr/>
        </p:nvSpPr>
        <p:spPr>
          <a:xfrm>
            <a:off x="8225100" y="314883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6"/>
          <p:cNvSpPr/>
          <p:nvPr/>
        </p:nvSpPr>
        <p:spPr>
          <a:xfrm>
            <a:off x="8225100" y="35632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6"/>
          <p:cNvSpPr/>
          <p:nvPr/>
        </p:nvSpPr>
        <p:spPr>
          <a:xfrm>
            <a:off x="8225100" y="39101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6"/>
          <p:cNvSpPr/>
          <p:nvPr/>
        </p:nvSpPr>
        <p:spPr>
          <a:xfrm>
            <a:off x="8225100" y="42569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6"/>
          <p:cNvSpPr/>
          <p:nvPr/>
        </p:nvSpPr>
        <p:spPr>
          <a:xfrm>
            <a:off x="8225100" y="46038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6" name="Google Shape;1276;p26"/>
          <p:cNvCxnSpPr/>
          <p:nvPr/>
        </p:nvCxnSpPr>
        <p:spPr>
          <a:xfrm>
            <a:off x="7268850" y="1595800"/>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1277" name="Google Shape;1277;p26"/>
          <p:cNvCxnSpPr/>
          <p:nvPr/>
        </p:nvCxnSpPr>
        <p:spPr>
          <a:xfrm>
            <a:off x="7246350" y="1559250"/>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1278" name="Google Shape;1278;p26"/>
          <p:cNvCxnSpPr/>
          <p:nvPr/>
        </p:nvCxnSpPr>
        <p:spPr>
          <a:xfrm>
            <a:off x="7271775" y="1628750"/>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1279" name="Google Shape;1279;p26"/>
          <p:cNvCxnSpPr/>
          <p:nvPr/>
        </p:nvCxnSpPr>
        <p:spPr>
          <a:xfrm>
            <a:off x="7260900" y="1628750"/>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1280" name="Google Shape;1280;p26"/>
          <p:cNvCxnSpPr/>
          <p:nvPr/>
        </p:nvCxnSpPr>
        <p:spPr>
          <a:xfrm>
            <a:off x="7271775" y="1639625"/>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1281" name="Google Shape;1281;p26"/>
          <p:cNvCxnSpPr>
            <a:endCxn id="1263" idx="2"/>
          </p:cNvCxnSpPr>
          <p:nvPr/>
        </p:nvCxnSpPr>
        <p:spPr>
          <a:xfrm>
            <a:off x="7260750" y="1639500"/>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1282" name="Google Shape;1282;p26"/>
          <p:cNvCxnSpPr>
            <a:endCxn id="1264" idx="2"/>
          </p:cNvCxnSpPr>
          <p:nvPr/>
        </p:nvCxnSpPr>
        <p:spPr>
          <a:xfrm>
            <a:off x="7260750" y="1628750"/>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1283" name="Google Shape;1283;p26"/>
          <p:cNvCxnSpPr>
            <a:endCxn id="1265" idx="1"/>
          </p:cNvCxnSpPr>
          <p:nvPr/>
        </p:nvCxnSpPr>
        <p:spPr>
          <a:xfrm>
            <a:off x="7261033" y="1628865"/>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1284" name="Google Shape;1284;p26"/>
          <p:cNvCxnSpPr>
            <a:endCxn id="1266" idx="2"/>
          </p:cNvCxnSpPr>
          <p:nvPr/>
        </p:nvCxnSpPr>
        <p:spPr>
          <a:xfrm>
            <a:off x="7260750" y="1639650"/>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1285" name="Google Shape;1285;p26"/>
          <p:cNvCxnSpPr/>
          <p:nvPr/>
        </p:nvCxnSpPr>
        <p:spPr>
          <a:xfrm>
            <a:off x="7282650" y="1878825"/>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1286" name="Google Shape;1286;p26"/>
          <p:cNvCxnSpPr/>
          <p:nvPr/>
        </p:nvCxnSpPr>
        <p:spPr>
          <a:xfrm>
            <a:off x="7282650" y="1922300"/>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1287" name="Google Shape;1287;p26"/>
          <p:cNvCxnSpPr/>
          <p:nvPr/>
        </p:nvCxnSpPr>
        <p:spPr>
          <a:xfrm>
            <a:off x="7271775" y="1900550"/>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1288" name="Google Shape;1288;p26"/>
          <p:cNvCxnSpPr/>
          <p:nvPr/>
        </p:nvCxnSpPr>
        <p:spPr>
          <a:xfrm>
            <a:off x="7304400" y="1933175"/>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1289" name="Google Shape;1289;p26"/>
          <p:cNvCxnSpPr/>
          <p:nvPr/>
        </p:nvCxnSpPr>
        <p:spPr>
          <a:xfrm>
            <a:off x="7293525" y="1911425"/>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1290" name="Google Shape;1290;p26"/>
          <p:cNvCxnSpPr>
            <a:endCxn id="1263" idx="1"/>
          </p:cNvCxnSpPr>
          <p:nvPr/>
        </p:nvCxnSpPr>
        <p:spPr>
          <a:xfrm>
            <a:off x="7293433" y="1911365"/>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1291" name="Google Shape;1291;p26"/>
          <p:cNvCxnSpPr>
            <a:endCxn id="1264" idx="2"/>
          </p:cNvCxnSpPr>
          <p:nvPr/>
        </p:nvCxnSpPr>
        <p:spPr>
          <a:xfrm>
            <a:off x="7315350" y="1933250"/>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1292" name="Google Shape;1292;p26"/>
          <p:cNvCxnSpPr>
            <a:endCxn id="1265" idx="1"/>
          </p:cNvCxnSpPr>
          <p:nvPr/>
        </p:nvCxnSpPr>
        <p:spPr>
          <a:xfrm>
            <a:off x="7315333" y="1911465"/>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1293" name="Google Shape;1293;p26"/>
          <p:cNvCxnSpPr>
            <a:endCxn id="1266" idx="1"/>
          </p:cNvCxnSpPr>
          <p:nvPr/>
        </p:nvCxnSpPr>
        <p:spPr>
          <a:xfrm>
            <a:off x="7282633" y="1900415"/>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1294" name="Google Shape;1294;p26"/>
          <p:cNvCxnSpPr/>
          <p:nvPr/>
        </p:nvCxnSpPr>
        <p:spPr>
          <a:xfrm flipH="1" rot="10800000">
            <a:off x="7271775" y="1922250"/>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1295" name="Google Shape;1295;p26"/>
          <p:cNvCxnSpPr/>
          <p:nvPr/>
        </p:nvCxnSpPr>
        <p:spPr>
          <a:xfrm>
            <a:off x="7260900" y="2183250"/>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1296" name="Google Shape;1296;p26"/>
          <p:cNvCxnSpPr/>
          <p:nvPr/>
        </p:nvCxnSpPr>
        <p:spPr>
          <a:xfrm>
            <a:off x="7282650" y="2205000"/>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1297" name="Google Shape;1297;p26"/>
          <p:cNvCxnSpPr/>
          <p:nvPr/>
        </p:nvCxnSpPr>
        <p:spPr>
          <a:xfrm>
            <a:off x="7271775" y="2215875"/>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1298" name="Google Shape;1298;p26"/>
          <p:cNvCxnSpPr/>
          <p:nvPr/>
        </p:nvCxnSpPr>
        <p:spPr>
          <a:xfrm>
            <a:off x="7282650" y="2215875"/>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1299" name="Google Shape;1299;p26"/>
          <p:cNvCxnSpPr>
            <a:endCxn id="1263" idx="2"/>
          </p:cNvCxnSpPr>
          <p:nvPr/>
        </p:nvCxnSpPr>
        <p:spPr>
          <a:xfrm>
            <a:off x="7293450" y="2226600"/>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1300" name="Google Shape;1300;p26"/>
          <p:cNvCxnSpPr>
            <a:endCxn id="1264" idx="2"/>
          </p:cNvCxnSpPr>
          <p:nvPr/>
        </p:nvCxnSpPr>
        <p:spPr>
          <a:xfrm>
            <a:off x="7271850" y="2194250"/>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1301" name="Google Shape;1301;p26"/>
          <p:cNvCxnSpPr>
            <a:endCxn id="1265" idx="1"/>
          </p:cNvCxnSpPr>
          <p:nvPr/>
        </p:nvCxnSpPr>
        <p:spPr>
          <a:xfrm>
            <a:off x="7282633" y="2226765"/>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1302" name="Google Shape;1302;p26"/>
          <p:cNvCxnSpPr>
            <a:endCxn id="1266" idx="2"/>
          </p:cNvCxnSpPr>
          <p:nvPr/>
        </p:nvCxnSpPr>
        <p:spPr>
          <a:xfrm>
            <a:off x="7282650" y="2226750"/>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1303" name="Google Shape;1303;p26"/>
          <p:cNvCxnSpPr/>
          <p:nvPr/>
        </p:nvCxnSpPr>
        <p:spPr>
          <a:xfrm flipH="1" rot="10800000">
            <a:off x="7315275" y="1955050"/>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1304" name="Google Shape;1304;p26"/>
          <p:cNvCxnSpPr/>
          <p:nvPr/>
        </p:nvCxnSpPr>
        <p:spPr>
          <a:xfrm flipH="1" rot="10800000">
            <a:off x="7293525" y="2237725"/>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1305" name="Google Shape;1305;p26"/>
          <p:cNvCxnSpPr>
            <a:endCxn id="1263" idx="2"/>
          </p:cNvCxnSpPr>
          <p:nvPr/>
        </p:nvCxnSpPr>
        <p:spPr>
          <a:xfrm>
            <a:off x="7282650" y="2487600"/>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1306" name="Google Shape;1306;p26"/>
          <p:cNvCxnSpPr>
            <a:endCxn id="1266" idx="2"/>
          </p:cNvCxnSpPr>
          <p:nvPr/>
        </p:nvCxnSpPr>
        <p:spPr>
          <a:xfrm>
            <a:off x="7304250" y="2520150"/>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1307" name="Google Shape;1307;p26"/>
          <p:cNvCxnSpPr/>
          <p:nvPr/>
        </p:nvCxnSpPr>
        <p:spPr>
          <a:xfrm flipH="1" rot="10800000">
            <a:off x="7282650" y="2009375"/>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1308" name="Google Shape;1308;p26"/>
          <p:cNvCxnSpPr/>
          <p:nvPr/>
        </p:nvCxnSpPr>
        <p:spPr>
          <a:xfrm flipH="1" rot="10800000">
            <a:off x="7293525" y="2313800"/>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1309" name="Google Shape;1309;p26"/>
          <p:cNvCxnSpPr/>
          <p:nvPr/>
        </p:nvCxnSpPr>
        <p:spPr>
          <a:xfrm flipH="1" rot="10800000">
            <a:off x="7282650" y="2585650"/>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1310" name="Google Shape;1310;p26"/>
          <p:cNvCxnSpPr/>
          <p:nvPr/>
        </p:nvCxnSpPr>
        <p:spPr>
          <a:xfrm>
            <a:off x="7282650" y="2770375"/>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1311" name="Google Shape;1311;p26"/>
          <p:cNvCxnSpPr/>
          <p:nvPr/>
        </p:nvCxnSpPr>
        <p:spPr>
          <a:xfrm>
            <a:off x="7271775" y="2759500"/>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1312" name="Google Shape;1312;p26"/>
          <p:cNvCxnSpPr>
            <a:endCxn id="1263" idx="2"/>
          </p:cNvCxnSpPr>
          <p:nvPr/>
        </p:nvCxnSpPr>
        <p:spPr>
          <a:xfrm>
            <a:off x="7260750" y="2802900"/>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1313" name="Google Shape;1313;p26"/>
          <p:cNvCxnSpPr>
            <a:endCxn id="1264" idx="1"/>
          </p:cNvCxnSpPr>
          <p:nvPr/>
        </p:nvCxnSpPr>
        <p:spPr>
          <a:xfrm>
            <a:off x="7261033" y="2803015"/>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1314" name="Google Shape;1314;p26"/>
          <p:cNvCxnSpPr>
            <a:endCxn id="1265" idx="2"/>
          </p:cNvCxnSpPr>
          <p:nvPr/>
        </p:nvCxnSpPr>
        <p:spPr>
          <a:xfrm>
            <a:off x="7293450" y="2813800"/>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1315" name="Google Shape;1315;p26"/>
          <p:cNvCxnSpPr>
            <a:endCxn id="1266" idx="2"/>
          </p:cNvCxnSpPr>
          <p:nvPr/>
        </p:nvCxnSpPr>
        <p:spPr>
          <a:xfrm>
            <a:off x="7260750" y="2770350"/>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1316" name="Google Shape;1316;p26"/>
          <p:cNvCxnSpPr/>
          <p:nvPr/>
        </p:nvCxnSpPr>
        <p:spPr>
          <a:xfrm flipH="1" rot="10800000">
            <a:off x="7271775" y="1998400"/>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1317" name="Google Shape;1317;p26"/>
          <p:cNvCxnSpPr/>
          <p:nvPr/>
        </p:nvCxnSpPr>
        <p:spPr>
          <a:xfrm flipH="1" rot="10800000">
            <a:off x="7271775" y="2302975"/>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1318" name="Google Shape;1318;p26"/>
          <p:cNvCxnSpPr/>
          <p:nvPr/>
        </p:nvCxnSpPr>
        <p:spPr>
          <a:xfrm flipH="1" rot="10800000">
            <a:off x="7282650" y="2607250"/>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1319" name="Google Shape;1319;p26"/>
          <p:cNvCxnSpPr/>
          <p:nvPr/>
        </p:nvCxnSpPr>
        <p:spPr>
          <a:xfrm flipH="1" rot="10800000">
            <a:off x="7250050" y="2922575"/>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1320" name="Google Shape;1320;p26"/>
          <p:cNvCxnSpPr/>
          <p:nvPr/>
        </p:nvCxnSpPr>
        <p:spPr>
          <a:xfrm>
            <a:off x="7293525" y="3129175"/>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1321" name="Google Shape;1321;p26"/>
          <p:cNvCxnSpPr>
            <a:endCxn id="1263" idx="2"/>
          </p:cNvCxnSpPr>
          <p:nvPr/>
        </p:nvCxnSpPr>
        <p:spPr>
          <a:xfrm>
            <a:off x="7260750" y="3161700"/>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1322" name="Google Shape;1322;p26"/>
          <p:cNvCxnSpPr>
            <a:endCxn id="1264" idx="2"/>
          </p:cNvCxnSpPr>
          <p:nvPr/>
        </p:nvCxnSpPr>
        <p:spPr>
          <a:xfrm>
            <a:off x="7282650" y="3161750"/>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1323" name="Google Shape;1323;p26"/>
          <p:cNvCxnSpPr>
            <a:endCxn id="1265" idx="2"/>
          </p:cNvCxnSpPr>
          <p:nvPr/>
        </p:nvCxnSpPr>
        <p:spPr>
          <a:xfrm>
            <a:off x="7271850" y="3151000"/>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1324" name="Google Shape;1324;p26"/>
          <p:cNvCxnSpPr>
            <a:endCxn id="1266" idx="2"/>
          </p:cNvCxnSpPr>
          <p:nvPr/>
        </p:nvCxnSpPr>
        <p:spPr>
          <a:xfrm>
            <a:off x="7249950" y="3129150"/>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1325" name="Google Shape;1325;p26"/>
          <p:cNvCxnSpPr>
            <a:stCxn id="1253" idx="6"/>
          </p:cNvCxnSpPr>
          <p:nvPr/>
        </p:nvCxnSpPr>
        <p:spPr>
          <a:xfrm flipH="1" rot="10800000">
            <a:off x="7268850" y="1955038"/>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1326" name="Google Shape;1326;p26"/>
          <p:cNvCxnSpPr>
            <a:stCxn id="1253" idx="6"/>
          </p:cNvCxnSpPr>
          <p:nvPr/>
        </p:nvCxnSpPr>
        <p:spPr>
          <a:xfrm flipH="1" rot="10800000">
            <a:off x="7268850" y="2302738"/>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1327" name="Google Shape;1327;p26"/>
          <p:cNvCxnSpPr>
            <a:stCxn id="1253" idx="6"/>
          </p:cNvCxnSpPr>
          <p:nvPr/>
        </p:nvCxnSpPr>
        <p:spPr>
          <a:xfrm flipH="1" rot="10800000">
            <a:off x="7268850" y="2607238"/>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1328" name="Google Shape;1328;p26"/>
          <p:cNvCxnSpPr/>
          <p:nvPr/>
        </p:nvCxnSpPr>
        <p:spPr>
          <a:xfrm flipH="1" rot="10800000">
            <a:off x="7268850" y="2944438"/>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1329" name="Google Shape;1329;p26"/>
          <p:cNvCxnSpPr>
            <a:stCxn id="1253" idx="6"/>
          </p:cNvCxnSpPr>
          <p:nvPr/>
        </p:nvCxnSpPr>
        <p:spPr>
          <a:xfrm flipH="1" rot="10800000">
            <a:off x="7268850" y="3281338"/>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1330" name="Google Shape;1330;p26"/>
          <p:cNvCxnSpPr>
            <a:stCxn id="1253" idx="6"/>
            <a:endCxn id="1263" idx="2"/>
          </p:cNvCxnSpPr>
          <p:nvPr/>
        </p:nvCxnSpPr>
        <p:spPr>
          <a:xfrm>
            <a:off x="7268850" y="3445138"/>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1331" name="Google Shape;1331;p26"/>
          <p:cNvCxnSpPr>
            <a:stCxn id="1253" idx="6"/>
            <a:endCxn id="1264" idx="2"/>
          </p:cNvCxnSpPr>
          <p:nvPr/>
        </p:nvCxnSpPr>
        <p:spPr>
          <a:xfrm>
            <a:off x="7268850" y="3445138"/>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1332" name="Google Shape;1332;p26"/>
          <p:cNvCxnSpPr>
            <a:endCxn id="1265" idx="2"/>
          </p:cNvCxnSpPr>
          <p:nvPr/>
        </p:nvCxnSpPr>
        <p:spPr>
          <a:xfrm>
            <a:off x="7241550" y="3529600"/>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1333" name="Google Shape;1333;p26"/>
          <p:cNvCxnSpPr>
            <a:endCxn id="1266" idx="2"/>
          </p:cNvCxnSpPr>
          <p:nvPr/>
        </p:nvCxnSpPr>
        <p:spPr>
          <a:xfrm>
            <a:off x="7241550" y="3529650"/>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1334" name="Google Shape;1334;p26"/>
          <p:cNvCxnSpPr>
            <a:stCxn id="1254" idx="6"/>
          </p:cNvCxnSpPr>
          <p:nvPr/>
        </p:nvCxnSpPr>
        <p:spPr>
          <a:xfrm flipH="1" rot="10800000">
            <a:off x="7268850" y="1965750"/>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1335" name="Google Shape;1335;p26"/>
          <p:cNvCxnSpPr>
            <a:stCxn id="1254" idx="6"/>
          </p:cNvCxnSpPr>
          <p:nvPr/>
        </p:nvCxnSpPr>
        <p:spPr>
          <a:xfrm flipH="1" rot="10800000">
            <a:off x="7268850" y="2281050"/>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1336" name="Google Shape;1336;p26"/>
          <p:cNvCxnSpPr>
            <a:stCxn id="1254" idx="6"/>
          </p:cNvCxnSpPr>
          <p:nvPr/>
        </p:nvCxnSpPr>
        <p:spPr>
          <a:xfrm flipH="1" rot="10800000">
            <a:off x="7268850" y="2618250"/>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1337" name="Google Shape;1337;p26"/>
          <p:cNvCxnSpPr>
            <a:stCxn id="1254" idx="6"/>
          </p:cNvCxnSpPr>
          <p:nvPr/>
        </p:nvCxnSpPr>
        <p:spPr>
          <a:xfrm flipH="1" rot="10800000">
            <a:off x="7268850" y="2955150"/>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1338" name="Google Shape;1338;p26"/>
          <p:cNvCxnSpPr>
            <a:stCxn id="1254" idx="6"/>
            <a:endCxn id="1262" idx="3"/>
          </p:cNvCxnSpPr>
          <p:nvPr/>
        </p:nvCxnSpPr>
        <p:spPr>
          <a:xfrm flipH="1" rot="10800000">
            <a:off x="7268850" y="3352950"/>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1339" name="Google Shape;1339;p26"/>
          <p:cNvCxnSpPr>
            <a:stCxn id="1254" idx="6"/>
            <a:endCxn id="1263" idx="2"/>
          </p:cNvCxnSpPr>
          <p:nvPr/>
        </p:nvCxnSpPr>
        <p:spPr>
          <a:xfrm flipH="1" rot="10800000">
            <a:off x="7268850" y="3682950"/>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1340" name="Google Shape;1340;p26"/>
          <p:cNvCxnSpPr>
            <a:stCxn id="1254" idx="6"/>
            <a:endCxn id="1264" idx="2"/>
          </p:cNvCxnSpPr>
          <p:nvPr/>
        </p:nvCxnSpPr>
        <p:spPr>
          <a:xfrm>
            <a:off x="7268850" y="3807150"/>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1341" name="Google Shape;1341;p26"/>
          <p:cNvCxnSpPr>
            <a:stCxn id="1254" idx="6"/>
            <a:endCxn id="1265" idx="2"/>
          </p:cNvCxnSpPr>
          <p:nvPr/>
        </p:nvCxnSpPr>
        <p:spPr>
          <a:xfrm>
            <a:off x="7268850" y="3807150"/>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1342" name="Google Shape;1342;p26"/>
          <p:cNvCxnSpPr>
            <a:stCxn id="1254" idx="6"/>
            <a:endCxn id="1266" idx="2"/>
          </p:cNvCxnSpPr>
          <p:nvPr/>
        </p:nvCxnSpPr>
        <p:spPr>
          <a:xfrm>
            <a:off x="7268850" y="3807150"/>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1343" name="Google Shape;1343;p26"/>
          <p:cNvCxnSpPr>
            <a:stCxn id="1255" idx="6"/>
          </p:cNvCxnSpPr>
          <p:nvPr/>
        </p:nvCxnSpPr>
        <p:spPr>
          <a:xfrm flipH="1" rot="10800000">
            <a:off x="7268850" y="1965650"/>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1344" name="Google Shape;1344;p26"/>
          <p:cNvCxnSpPr>
            <a:stCxn id="1255" idx="6"/>
          </p:cNvCxnSpPr>
          <p:nvPr/>
        </p:nvCxnSpPr>
        <p:spPr>
          <a:xfrm flipH="1" rot="10800000">
            <a:off x="7268850" y="2248550"/>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1345" name="Google Shape;1345;p26"/>
          <p:cNvCxnSpPr>
            <a:stCxn id="1255" idx="6"/>
          </p:cNvCxnSpPr>
          <p:nvPr/>
        </p:nvCxnSpPr>
        <p:spPr>
          <a:xfrm flipH="1" rot="10800000">
            <a:off x="7268850" y="2574650"/>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1346" name="Google Shape;1346;p26"/>
          <p:cNvCxnSpPr>
            <a:stCxn id="1255" idx="6"/>
          </p:cNvCxnSpPr>
          <p:nvPr/>
        </p:nvCxnSpPr>
        <p:spPr>
          <a:xfrm flipH="1" rot="10800000">
            <a:off x="7268850" y="2933450"/>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1347" name="Google Shape;1347;p26"/>
          <p:cNvCxnSpPr>
            <a:stCxn id="1255" idx="6"/>
          </p:cNvCxnSpPr>
          <p:nvPr/>
        </p:nvCxnSpPr>
        <p:spPr>
          <a:xfrm flipH="1" rot="10800000">
            <a:off x="7268850" y="3259550"/>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1348" name="Google Shape;1348;p26"/>
          <p:cNvCxnSpPr>
            <a:stCxn id="1255" idx="6"/>
            <a:endCxn id="1263" idx="2"/>
          </p:cNvCxnSpPr>
          <p:nvPr/>
        </p:nvCxnSpPr>
        <p:spPr>
          <a:xfrm flipH="1" rot="10800000">
            <a:off x="7268850" y="3682850"/>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1349" name="Google Shape;1349;p26"/>
          <p:cNvCxnSpPr>
            <a:stCxn id="1255" idx="6"/>
            <a:endCxn id="1264" idx="2"/>
          </p:cNvCxnSpPr>
          <p:nvPr/>
        </p:nvCxnSpPr>
        <p:spPr>
          <a:xfrm flipH="1" rot="10800000">
            <a:off x="7268850" y="4029650"/>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1350" name="Google Shape;1350;p26"/>
          <p:cNvCxnSpPr>
            <a:stCxn id="1255" idx="6"/>
            <a:endCxn id="1265" idx="2"/>
          </p:cNvCxnSpPr>
          <p:nvPr/>
        </p:nvCxnSpPr>
        <p:spPr>
          <a:xfrm>
            <a:off x="7268850" y="4192250"/>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1351" name="Google Shape;1351;p26"/>
          <p:cNvCxnSpPr>
            <a:stCxn id="1255" idx="6"/>
            <a:endCxn id="1266" idx="1"/>
          </p:cNvCxnSpPr>
          <p:nvPr/>
        </p:nvCxnSpPr>
        <p:spPr>
          <a:xfrm>
            <a:off x="7268850" y="4192250"/>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1352" name="Google Shape;1352;p26"/>
          <p:cNvCxnSpPr>
            <a:stCxn id="1256" idx="6"/>
          </p:cNvCxnSpPr>
          <p:nvPr/>
        </p:nvCxnSpPr>
        <p:spPr>
          <a:xfrm flipH="1" rot="10800000">
            <a:off x="7268850" y="1922200"/>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1353" name="Google Shape;1353;p26"/>
          <p:cNvCxnSpPr>
            <a:stCxn id="1256" idx="6"/>
          </p:cNvCxnSpPr>
          <p:nvPr/>
        </p:nvCxnSpPr>
        <p:spPr>
          <a:xfrm flipH="1" rot="10800000">
            <a:off x="7268850" y="2281000"/>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1354" name="Google Shape;1354;p26"/>
          <p:cNvCxnSpPr>
            <a:stCxn id="1256" idx="6"/>
          </p:cNvCxnSpPr>
          <p:nvPr/>
        </p:nvCxnSpPr>
        <p:spPr>
          <a:xfrm flipH="1" rot="10800000">
            <a:off x="7268850" y="2607400"/>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1355" name="Google Shape;1355;p26"/>
          <p:cNvCxnSpPr>
            <a:stCxn id="1256" idx="6"/>
          </p:cNvCxnSpPr>
          <p:nvPr/>
        </p:nvCxnSpPr>
        <p:spPr>
          <a:xfrm flipH="1" rot="10800000">
            <a:off x="7268850" y="2944300"/>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1356" name="Google Shape;1356;p26"/>
          <p:cNvCxnSpPr>
            <a:stCxn id="1256" idx="6"/>
          </p:cNvCxnSpPr>
          <p:nvPr/>
        </p:nvCxnSpPr>
        <p:spPr>
          <a:xfrm flipH="1" rot="10800000">
            <a:off x="7268850" y="3292300"/>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1357" name="Google Shape;1357;p26"/>
          <p:cNvCxnSpPr>
            <a:stCxn id="1256" idx="6"/>
            <a:endCxn id="1263" idx="2"/>
          </p:cNvCxnSpPr>
          <p:nvPr/>
        </p:nvCxnSpPr>
        <p:spPr>
          <a:xfrm flipH="1" rot="10800000">
            <a:off x="7268850" y="368290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1358" name="Google Shape;1358;p26"/>
          <p:cNvCxnSpPr>
            <a:stCxn id="1256" idx="6"/>
            <a:endCxn id="1264" idx="2"/>
          </p:cNvCxnSpPr>
          <p:nvPr/>
        </p:nvCxnSpPr>
        <p:spPr>
          <a:xfrm flipH="1" rot="10800000">
            <a:off x="7268850" y="402970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1359" name="Google Shape;1359;p26"/>
          <p:cNvCxnSpPr>
            <a:stCxn id="1256" idx="6"/>
            <a:endCxn id="1265" idx="2"/>
          </p:cNvCxnSpPr>
          <p:nvPr/>
        </p:nvCxnSpPr>
        <p:spPr>
          <a:xfrm flipH="1" rot="10800000">
            <a:off x="7268850" y="437650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1360" name="Google Shape;1360;p26"/>
          <p:cNvCxnSpPr>
            <a:stCxn id="1256" idx="6"/>
            <a:endCxn id="1266" idx="2"/>
          </p:cNvCxnSpPr>
          <p:nvPr/>
        </p:nvCxnSpPr>
        <p:spPr>
          <a:xfrm>
            <a:off x="7268850" y="4615600"/>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1361" name="Google Shape;1361;p26"/>
          <p:cNvCxnSpPr>
            <a:stCxn id="1247" idx="6"/>
          </p:cNvCxnSpPr>
          <p:nvPr/>
        </p:nvCxnSpPr>
        <p:spPr>
          <a:xfrm flipH="1" rot="10800000">
            <a:off x="7268850" y="1954950"/>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1362" name="Google Shape;1362;p26"/>
          <p:cNvCxnSpPr>
            <a:stCxn id="1247" idx="6"/>
          </p:cNvCxnSpPr>
          <p:nvPr/>
        </p:nvCxnSpPr>
        <p:spPr>
          <a:xfrm flipH="1" rot="10800000">
            <a:off x="7268850" y="2270250"/>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1363" name="Google Shape;1363;p26"/>
          <p:cNvCxnSpPr>
            <a:stCxn id="1247" idx="6"/>
          </p:cNvCxnSpPr>
          <p:nvPr/>
        </p:nvCxnSpPr>
        <p:spPr>
          <a:xfrm flipH="1" rot="10800000">
            <a:off x="7268850" y="2574750"/>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1364" name="Google Shape;1364;p26"/>
          <p:cNvCxnSpPr/>
          <p:nvPr/>
        </p:nvCxnSpPr>
        <p:spPr>
          <a:xfrm flipH="1" rot="10800000">
            <a:off x="7268850" y="2944350"/>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1365" name="Google Shape;1365;p26"/>
          <p:cNvCxnSpPr/>
          <p:nvPr/>
        </p:nvCxnSpPr>
        <p:spPr>
          <a:xfrm flipH="1" rot="10800000">
            <a:off x="7268850" y="3281250"/>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1366" name="Google Shape;1366;p26"/>
          <p:cNvCxnSpPr>
            <a:stCxn id="1247" idx="6"/>
            <a:endCxn id="1263" idx="2"/>
          </p:cNvCxnSpPr>
          <p:nvPr/>
        </p:nvCxnSpPr>
        <p:spPr>
          <a:xfrm flipH="1" rot="10800000">
            <a:off x="7268850" y="3682950"/>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1367" name="Google Shape;1367;p26"/>
          <p:cNvCxnSpPr>
            <a:stCxn id="1247" idx="6"/>
            <a:endCxn id="1264" idx="2"/>
          </p:cNvCxnSpPr>
          <p:nvPr/>
        </p:nvCxnSpPr>
        <p:spPr>
          <a:xfrm flipH="1" rot="10800000">
            <a:off x="7268850" y="402975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1368" name="Google Shape;1368;p26"/>
          <p:cNvCxnSpPr>
            <a:stCxn id="1247" idx="6"/>
            <a:endCxn id="1265" idx="2"/>
          </p:cNvCxnSpPr>
          <p:nvPr/>
        </p:nvCxnSpPr>
        <p:spPr>
          <a:xfrm flipH="1" rot="10800000">
            <a:off x="7268850" y="437655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1369" name="Google Shape;1369;p26"/>
          <p:cNvCxnSpPr>
            <a:stCxn id="1247" idx="6"/>
            <a:endCxn id="1266" idx="2"/>
          </p:cNvCxnSpPr>
          <p:nvPr/>
        </p:nvCxnSpPr>
        <p:spPr>
          <a:xfrm flipH="1" rot="10800000">
            <a:off x="7268850" y="472335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1370" name="Google Shape;1370;p26"/>
          <p:cNvCxnSpPr>
            <a:endCxn id="1268" idx="2"/>
          </p:cNvCxnSpPr>
          <p:nvPr/>
        </p:nvCxnSpPr>
        <p:spPr>
          <a:xfrm>
            <a:off x="7880700" y="1955050"/>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1371" name="Google Shape;1371;p26"/>
          <p:cNvCxnSpPr>
            <a:endCxn id="1267" idx="2"/>
          </p:cNvCxnSpPr>
          <p:nvPr/>
        </p:nvCxnSpPr>
        <p:spPr>
          <a:xfrm>
            <a:off x="7891500" y="1965775"/>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1372" name="Google Shape;1372;p26"/>
          <p:cNvCxnSpPr>
            <a:endCxn id="1269" idx="2"/>
          </p:cNvCxnSpPr>
          <p:nvPr/>
        </p:nvCxnSpPr>
        <p:spPr>
          <a:xfrm>
            <a:off x="7902300" y="1976800"/>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1373" name="Google Shape;1373;p26"/>
          <p:cNvCxnSpPr>
            <a:endCxn id="1270" idx="1"/>
          </p:cNvCxnSpPr>
          <p:nvPr/>
        </p:nvCxnSpPr>
        <p:spPr>
          <a:xfrm>
            <a:off x="7880683" y="1987403"/>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1374" name="Google Shape;1374;p26"/>
          <p:cNvCxnSpPr>
            <a:endCxn id="1271" idx="1"/>
          </p:cNvCxnSpPr>
          <p:nvPr/>
        </p:nvCxnSpPr>
        <p:spPr>
          <a:xfrm>
            <a:off x="7869883" y="1998553"/>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1375" name="Google Shape;1375;p26"/>
          <p:cNvCxnSpPr>
            <a:endCxn id="1272" idx="1"/>
          </p:cNvCxnSpPr>
          <p:nvPr/>
        </p:nvCxnSpPr>
        <p:spPr>
          <a:xfrm>
            <a:off x="7880683" y="2009165"/>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1376" name="Google Shape;1376;p26"/>
          <p:cNvCxnSpPr>
            <a:endCxn id="1273" idx="1"/>
          </p:cNvCxnSpPr>
          <p:nvPr/>
        </p:nvCxnSpPr>
        <p:spPr>
          <a:xfrm>
            <a:off x="7869883" y="1998415"/>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1377" name="Google Shape;1377;p26"/>
          <p:cNvCxnSpPr>
            <a:endCxn id="1274" idx="2"/>
          </p:cNvCxnSpPr>
          <p:nvPr/>
        </p:nvCxnSpPr>
        <p:spPr>
          <a:xfrm>
            <a:off x="7869900" y="2031100"/>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1378" name="Google Shape;1378;p26"/>
          <p:cNvCxnSpPr>
            <a:endCxn id="1275" idx="1"/>
          </p:cNvCxnSpPr>
          <p:nvPr/>
        </p:nvCxnSpPr>
        <p:spPr>
          <a:xfrm>
            <a:off x="7880683" y="2020115"/>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1379" name="Google Shape;1379;p26"/>
          <p:cNvCxnSpPr>
            <a:endCxn id="1268" idx="2"/>
          </p:cNvCxnSpPr>
          <p:nvPr/>
        </p:nvCxnSpPr>
        <p:spPr>
          <a:xfrm flipH="1" rot="10800000">
            <a:off x="7869900" y="1955050"/>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1380" name="Google Shape;1380;p26"/>
          <p:cNvCxnSpPr>
            <a:endCxn id="1267" idx="2"/>
          </p:cNvCxnSpPr>
          <p:nvPr/>
        </p:nvCxnSpPr>
        <p:spPr>
          <a:xfrm flipH="1" rot="10800000">
            <a:off x="7826400" y="2264875"/>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1381" name="Google Shape;1381;p26"/>
          <p:cNvCxnSpPr>
            <a:endCxn id="1269" idx="2"/>
          </p:cNvCxnSpPr>
          <p:nvPr/>
        </p:nvCxnSpPr>
        <p:spPr>
          <a:xfrm>
            <a:off x="7902300" y="2292100"/>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1382" name="Google Shape;1382;p26"/>
          <p:cNvCxnSpPr>
            <a:endCxn id="1270" idx="1"/>
          </p:cNvCxnSpPr>
          <p:nvPr/>
        </p:nvCxnSpPr>
        <p:spPr>
          <a:xfrm>
            <a:off x="7880683" y="2281103"/>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1383" name="Google Shape;1383;p26"/>
          <p:cNvCxnSpPr>
            <a:endCxn id="1271" idx="1"/>
          </p:cNvCxnSpPr>
          <p:nvPr/>
        </p:nvCxnSpPr>
        <p:spPr>
          <a:xfrm>
            <a:off x="7891483" y="2291953"/>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1384" name="Google Shape;1384;p26"/>
          <p:cNvCxnSpPr>
            <a:endCxn id="1272" idx="1"/>
          </p:cNvCxnSpPr>
          <p:nvPr/>
        </p:nvCxnSpPr>
        <p:spPr>
          <a:xfrm>
            <a:off x="7902283" y="2292065"/>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1385" name="Google Shape;1385;p26"/>
          <p:cNvCxnSpPr>
            <a:endCxn id="1273" idx="1"/>
          </p:cNvCxnSpPr>
          <p:nvPr/>
        </p:nvCxnSpPr>
        <p:spPr>
          <a:xfrm>
            <a:off x="7913383" y="2270215"/>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1386" name="Google Shape;1386;p26"/>
          <p:cNvCxnSpPr>
            <a:endCxn id="1273" idx="1"/>
          </p:cNvCxnSpPr>
          <p:nvPr/>
        </p:nvCxnSpPr>
        <p:spPr>
          <a:xfrm>
            <a:off x="7913383" y="2281015"/>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1387" name="Google Shape;1387;p26"/>
          <p:cNvCxnSpPr>
            <a:endCxn id="1274" idx="1"/>
          </p:cNvCxnSpPr>
          <p:nvPr/>
        </p:nvCxnSpPr>
        <p:spPr>
          <a:xfrm>
            <a:off x="7902283" y="2302965"/>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1388" name="Google Shape;1388;p26"/>
          <p:cNvCxnSpPr>
            <a:endCxn id="1275" idx="1"/>
          </p:cNvCxnSpPr>
          <p:nvPr/>
        </p:nvCxnSpPr>
        <p:spPr>
          <a:xfrm>
            <a:off x="7880683" y="2291915"/>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1389" name="Google Shape;1389;p26"/>
          <p:cNvCxnSpPr>
            <a:endCxn id="1268" idx="2"/>
          </p:cNvCxnSpPr>
          <p:nvPr/>
        </p:nvCxnSpPr>
        <p:spPr>
          <a:xfrm flipH="1" rot="10800000">
            <a:off x="7858800" y="1955050"/>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1390" name="Google Shape;1390;p26"/>
          <p:cNvCxnSpPr>
            <a:endCxn id="1267" idx="2"/>
          </p:cNvCxnSpPr>
          <p:nvPr/>
        </p:nvCxnSpPr>
        <p:spPr>
          <a:xfrm flipH="1" rot="10800000">
            <a:off x="7869900" y="2264875"/>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1391" name="Google Shape;1391;p26"/>
          <p:cNvCxnSpPr>
            <a:endCxn id="1269" idx="2"/>
          </p:cNvCxnSpPr>
          <p:nvPr/>
        </p:nvCxnSpPr>
        <p:spPr>
          <a:xfrm>
            <a:off x="7848000" y="2563900"/>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1392" name="Google Shape;1392;p26"/>
          <p:cNvCxnSpPr>
            <a:endCxn id="1270" idx="2"/>
          </p:cNvCxnSpPr>
          <p:nvPr/>
        </p:nvCxnSpPr>
        <p:spPr>
          <a:xfrm>
            <a:off x="7880700" y="2596338"/>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1393" name="Google Shape;1393;p26"/>
          <p:cNvCxnSpPr>
            <a:endCxn id="1271" idx="2"/>
          </p:cNvCxnSpPr>
          <p:nvPr/>
        </p:nvCxnSpPr>
        <p:spPr>
          <a:xfrm>
            <a:off x="7902300" y="2650688"/>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1394" name="Google Shape;1394;p26"/>
          <p:cNvCxnSpPr>
            <a:endCxn id="1272" idx="3"/>
          </p:cNvCxnSpPr>
          <p:nvPr/>
        </p:nvCxnSpPr>
        <p:spPr>
          <a:xfrm>
            <a:off x="7858783" y="2650735"/>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1395" name="Google Shape;1395;p26"/>
          <p:cNvCxnSpPr>
            <a:endCxn id="1273" idx="2"/>
          </p:cNvCxnSpPr>
          <p:nvPr/>
        </p:nvCxnSpPr>
        <p:spPr>
          <a:xfrm>
            <a:off x="7858800" y="2672450"/>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1396" name="Google Shape;1396;p26"/>
          <p:cNvCxnSpPr>
            <a:endCxn id="1274" idx="1"/>
          </p:cNvCxnSpPr>
          <p:nvPr/>
        </p:nvCxnSpPr>
        <p:spPr>
          <a:xfrm>
            <a:off x="7869883" y="2650665"/>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1397" name="Google Shape;1397;p26"/>
          <p:cNvCxnSpPr>
            <a:endCxn id="1275" idx="1"/>
          </p:cNvCxnSpPr>
          <p:nvPr/>
        </p:nvCxnSpPr>
        <p:spPr>
          <a:xfrm>
            <a:off x="7858783" y="2639915"/>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1398" name="Google Shape;1398;p26"/>
          <p:cNvCxnSpPr>
            <a:endCxn id="1268" idx="2"/>
          </p:cNvCxnSpPr>
          <p:nvPr/>
        </p:nvCxnSpPr>
        <p:spPr>
          <a:xfrm flipH="1" rot="10800000">
            <a:off x="7880700" y="1955050"/>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1399" name="Google Shape;1399;p26"/>
          <p:cNvCxnSpPr>
            <a:endCxn id="1267" idx="2"/>
          </p:cNvCxnSpPr>
          <p:nvPr/>
        </p:nvCxnSpPr>
        <p:spPr>
          <a:xfrm flipH="1" rot="10800000">
            <a:off x="7858800" y="2264875"/>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1400" name="Google Shape;1400;p26"/>
          <p:cNvCxnSpPr>
            <a:endCxn id="1269" idx="2"/>
          </p:cNvCxnSpPr>
          <p:nvPr/>
        </p:nvCxnSpPr>
        <p:spPr>
          <a:xfrm flipH="1" rot="10800000">
            <a:off x="7902300" y="2574700"/>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1401" name="Google Shape;1401;p26"/>
          <p:cNvCxnSpPr>
            <a:endCxn id="1270" idx="2"/>
          </p:cNvCxnSpPr>
          <p:nvPr/>
        </p:nvCxnSpPr>
        <p:spPr>
          <a:xfrm flipH="1" rot="10800000">
            <a:off x="7891500" y="2921538"/>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1402" name="Google Shape;1402;p26"/>
          <p:cNvCxnSpPr>
            <a:endCxn id="1271" idx="2"/>
          </p:cNvCxnSpPr>
          <p:nvPr/>
        </p:nvCxnSpPr>
        <p:spPr>
          <a:xfrm>
            <a:off x="7858800" y="2933588"/>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1403" name="Google Shape;1403;p26"/>
          <p:cNvCxnSpPr>
            <a:endCxn id="1272" idx="2"/>
          </p:cNvCxnSpPr>
          <p:nvPr/>
        </p:nvCxnSpPr>
        <p:spPr>
          <a:xfrm>
            <a:off x="7891500" y="2955300"/>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1404" name="Google Shape;1404;p26"/>
          <p:cNvCxnSpPr>
            <a:endCxn id="1273" idx="2"/>
          </p:cNvCxnSpPr>
          <p:nvPr/>
        </p:nvCxnSpPr>
        <p:spPr>
          <a:xfrm>
            <a:off x="7858800" y="2944250"/>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1405" name="Google Shape;1405;p26"/>
          <p:cNvCxnSpPr>
            <a:endCxn id="1274" idx="2"/>
          </p:cNvCxnSpPr>
          <p:nvPr/>
        </p:nvCxnSpPr>
        <p:spPr>
          <a:xfrm>
            <a:off x="7858800" y="2966200"/>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1406" name="Google Shape;1406;p26"/>
          <p:cNvCxnSpPr>
            <a:endCxn id="1275" idx="2"/>
          </p:cNvCxnSpPr>
          <p:nvPr/>
        </p:nvCxnSpPr>
        <p:spPr>
          <a:xfrm>
            <a:off x="7848000" y="2966250"/>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1407" name="Google Shape;1407;p26"/>
          <p:cNvCxnSpPr>
            <a:endCxn id="1268" idx="2"/>
          </p:cNvCxnSpPr>
          <p:nvPr/>
        </p:nvCxnSpPr>
        <p:spPr>
          <a:xfrm flipH="1" rot="10800000">
            <a:off x="7858800" y="1955050"/>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1408" name="Google Shape;1408;p26"/>
          <p:cNvCxnSpPr>
            <a:endCxn id="1267" idx="2"/>
          </p:cNvCxnSpPr>
          <p:nvPr/>
        </p:nvCxnSpPr>
        <p:spPr>
          <a:xfrm flipH="1" rot="10800000">
            <a:off x="7880700" y="2264875"/>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1409" name="Google Shape;1409;p26"/>
          <p:cNvCxnSpPr>
            <a:stCxn id="1262" idx="6"/>
            <a:endCxn id="1269" idx="2"/>
          </p:cNvCxnSpPr>
          <p:nvPr/>
        </p:nvCxnSpPr>
        <p:spPr>
          <a:xfrm flipH="1" rot="10800000">
            <a:off x="7878450" y="2574788"/>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1410" name="Google Shape;1410;p26"/>
          <p:cNvCxnSpPr>
            <a:endCxn id="1270" idx="2"/>
          </p:cNvCxnSpPr>
          <p:nvPr/>
        </p:nvCxnSpPr>
        <p:spPr>
          <a:xfrm flipH="1" rot="10800000">
            <a:off x="7869900" y="2921538"/>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1411" name="Google Shape;1411;p26"/>
          <p:cNvCxnSpPr>
            <a:endCxn id="1271" idx="2"/>
          </p:cNvCxnSpPr>
          <p:nvPr/>
        </p:nvCxnSpPr>
        <p:spPr>
          <a:xfrm flipH="1" rot="10800000">
            <a:off x="7891500" y="3268388"/>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1412" name="Google Shape;1412;p26"/>
          <p:cNvCxnSpPr>
            <a:endCxn id="1272" idx="2"/>
          </p:cNvCxnSpPr>
          <p:nvPr/>
        </p:nvCxnSpPr>
        <p:spPr>
          <a:xfrm>
            <a:off x="7891500" y="3292200"/>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1413" name="Google Shape;1413;p26"/>
          <p:cNvCxnSpPr>
            <a:endCxn id="1273" idx="2"/>
          </p:cNvCxnSpPr>
          <p:nvPr/>
        </p:nvCxnSpPr>
        <p:spPr>
          <a:xfrm>
            <a:off x="7869900" y="3281450"/>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1414" name="Google Shape;1414;p26"/>
          <p:cNvCxnSpPr>
            <a:endCxn id="1274" idx="2"/>
          </p:cNvCxnSpPr>
          <p:nvPr/>
        </p:nvCxnSpPr>
        <p:spPr>
          <a:xfrm>
            <a:off x="7869900" y="3313900"/>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1415" name="Google Shape;1415;p26"/>
          <p:cNvCxnSpPr>
            <a:endCxn id="1275" idx="1"/>
          </p:cNvCxnSpPr>
          <p:nvPr/>
        </p:nvCxnSpPr>
        <p:spPr>
          <a:xfrm>
            <a:off x="7858783" y="3314015"/>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1416" name="Google Shape;1416;p26"/>
          <p:cNvCxnSpPr>
            <a:stCxn id="1263" idx="6"/>
            <a:endCxn id="1268" idx="2"/>
          </p:cNvCxnSpPr>
          <p:nvPr/>
        </p:nvCxnSpPr>
        <p:spPr>
          <a:xfrm flipH="1" rot="10800000">
            <a:off x="7878450" y="1955100"/>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1417" name="Google Shape;1417;p26"/>
          <p:cNvCxnSpPr>
            <a:stCxn id="1263" idx="6"/>
            <a:endCxn id="1267" idx="2"/>
          </p:cNvCxnSpPr>
          <p:nvPr/>
        </p:nvCxnSpPr>
        <p:spPr>
          <a:xfrm flipH="1" rot="10800000">
            <a:off x="7878450" y="2265000"/>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1418" name="Google Shape;1418;p26"/>
          <p:cNvCxnSpPr>
            <a:stCxn id="1263" idx="6"/>
            <a:endCxn id="1269" idx="2"/>
          </p:cNvCxnSpPr>
          <p:nvPr/>
        </p:nvCxnSpPr>
        <p:spPr>
          <a:xfrm flipH="1" rot="10800000">
            <a:off x="7878450" y="25746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1419" name="Google Shape;1419;p26"/>
          <p:cNvCxnSpPr>
            <a:stCxn id="1263" idx="6"/>
            <a:endCxn id="1270" idx="2"/>
          </p:cNvCxnSpPr>
          <p:nvPr/>
        </p:nvCxnSpPr>
        <p:spPr>
          <a:xfrm flipH="1" rot="10800000">
            <a:off x="7878450" y="292140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1420" name="Google Shape;1420;p26"/>
          <p:cNvCxnSpPr>
            <a:stCxn id="1263" idx="6"/>
            <a:endCxn id="1271" idx="2"/>
          </p:cNvCxnSpPr>
          <p:nvPr/>
        </p:nvCxnSpPr>
        <p:spPr>
          <a:xfrm flipH="1" rot="10800000">
            <a:off x="7878450" y="3268500"/>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1421" name="Google Shape;1421;p26"/>
          <p:cNvCxnSpPr>
            <a:stCxn id="1263" idx="6"/>
            <a:endCxn id="1272" idx="2"/>
          </p:cNvCxnSpPr>
          <p:nvPr/>
        </p:nvCxnSpPr>
        <p:spPr>
          <a:xfrm>
            <a:off x="7878450" y="36828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1422" name="Google Shape;1422;p26"/>
          <p:cNvCxnSpPr>
            <a:stCxn id="1263" idx="6"/>
            <a:endCxn id="1273" idx="2"/>
          </p:cNvCxnSpPr>
          <p:nvPr/>
        </p:nvCxnSpPr>
        <p:spPr>
          <a:xfrm>
            <a:off x="7878450" y="36828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423" name="Google Shape;1423;p26"/>
          <p:cNvCxnSpPr>
            <a:stCxn id="1263" idx="6"/>
            <a:endCxn id="1274" idx="2"/>
          </p:cNvCxnSpPr>
          <p:nvPr/>
        </p:nvCxnSpPr>
        <p:spPr>
          <a:xfrm>
            <a:off x="7878450" y="36828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1424" name="Google Shape;1424;p26"/>
          <p:cNvCxnSpPr>
            <a:stCxn id="1263" idx="6"/>
            <a:endCxn id="1275" idx="2"/>
          </p:cNvCxnSpPr>
          <p:nvPr/>
        </p:nvCxnSpPr>
        <p:spPr>
          <a:xfrm>
            <a:off x="7878450" y="3682800"/>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1425" name="Google Shape;1425;p26"/>
          <p:cNvCxnSpPr>
            <a:stCxn id="1264" idx="6"/>
            <a:endCxn id="1268" idx="2"/>
          </p:cNvCxnSpPr>
          <p:nvPr/>
        </p:nvCxnSpPr>
        <p:spPr>
          <a:xfrm flipH="1" rot="10800000">
            <a:off x="7878450" y="1955150"/>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1426" name="Google Shape;1426;p26"/>
          <p:cNvCxnSpPr>
            <a:stCxn id="1264" idx="6"/>
            <a:endCxn id="1267" idx="2"/>
          </p:cNvCxnSpPr>
          <p:nvPr/>
        </p:nvCxnSpPr>
        <p:spPr>
          <a:xfrm flipH="1" rot="10800000">
            <a:off x="7878450" y="2264750"/>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1427" name="Google Shape;1427;p26"/>
          <p:cNvCxnSpPr>
            <a:stCxn id="1264" idx="6"/>
            <a:endCxn id="1269" idx="2"/>
          </p:cNvCxnSpPr>
          <p:nvPr/>
        </p:nvCxnSpPr>
        <p:spPr>
          <a:xfrm flipH="1" rot="10800000">
            <a:off x="7878450" y="25746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1428" name="Google Shape;1428;p26"/>
          <p:cNvCxnSpPr>
            <a:stCxn id="1264" idx="6"/>
            <a:endCxn id="1270" idx="2"/>
          </p:cNvCxnSpPr>
          <p:nvPr/>
        </p:nvCxnSpPr>
        <p:spPr>
          <a:xfrm flipH="1" rot="10800000">
            <a:off x="7878450" y="292145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1429" name="Google Shape;1429;p26"/>
          <p:cNvCxnSpPr>
            <a:stCxn id="1264" idx="6"/>
            <a:endCxn id="1271" idx="2"/>
          </p:cNvCxnSpPr>
          <p:nvPr/>
        </p:nvCxnSpPr>
        <p:spPr>
          <a:xfrm flipH="1" rot="10800000">
            <a:off x="7878450" y="326825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1430" name="Google Shape;1430;p26"/>
          <p:cNvCxnSpPr>
            <a:stCxn id="1264" idx="6"/>
            <a:endCxn id="1272" idx="2"/>
          </p:cNvCxnSpPr>
          <p:nvPr/>
        </p:nvCxnSpPr>
        <p:spPr>
          <a:xfrm flipH="1" rot="10800000">
            <a:off x="7878450" y="36828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431" name="Google Shape;1431;p26"/>
          <p:cNvCxnSpPr>
            <a:stCxn id="1264" idx="6"/>
            <a:endCxn id="1273" idx="2"/>
          </p:cNvCxnSpPr>
          <p:nvPr/>
        </p:nvCxnSpPr>
        <p:spPr>
          <a:xfrm>
            <a:off x="7878450" y="402965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1432" name="Google Shape;1432;p26"/>
          <p:cNvCxnSpPr>
            <a:stCxn id="1264" idx="6"/>
            <a:endCxn id="1274" idx="3"/>
          </p:cNvCxnSpPr>
          <p:nvPr/>
        </p:nvCxnSpPr>
        <p:spPr>
          <a:xfrm>
            <a:off x="7878450" y="4029650"/>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1433" name="Google Shape;1433;p26"/>
          <p:cNvCxnSpPr>
            <a:stCxn id="1264" idx="6"/>
            <a:endCxn id="1275" idx="1"/>
          </p:cNvCxnSpPr>
          <p:nvPr/>
        </p:nvCxnSpPr>
        <p:spPr>
          <a:xfrm>
            <a:off x="7878450" y="4029650"/>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1434" name="Google Shape;1434;p26"/>
          <p:cNvCxnSpPr>
            <a:stCxn id="1265" idx="6"/>
            <a:endCxn id="1268" idx="2"/>
          </p:cNvCxnSpPr>
          <p:nvPr/>
        </p:nvCxnSpPr>
        <p:spPr>
          <a:xfrm flipH="1" rot="10800000">
            <a:off x="7878450" y="1955200"/>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1435" name="Google Shape;1435;p26"/>
          <p:cNvCxnSpPr>
            <a:stCxn id="1265" idx="6"/>
            <a:endCxn id="1267" idx="2"/>
          </p:cNvCxnSpPr>
          <p:nvPr/>
        </p:nvCxnSpPr>
        <p:spPr>
          <a:xfrm flipH="1" rot="10800000">
            <a:off x="7878450" y="2264800"/>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1436" name="Google Shape;1436;p26"/>
          <p:cNvCxnSpPr>
            <a:stCxn id="1265" idx="6"/>
            <a:endCxn id="1269" idx="2"/>
          </p:cNvCxnSpPr>
          <p:nvPr/>
        </p:nvCxnSpPr>
        <p:spPr>
          <a:xfrm flipH="1" rot="10800000">
            <a:off x="7878450" y="257470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1437" name="Google Shape;1437;p26"/>
          <p:cNvCxnSpPr>
            <a:stCxn id="1265" idx="6"/>
            <a:endCxn id="1270" idx="2"/>
          </p:cNvCxnSpPr>
          <p:nvPr/>
        </p:nvCxnSpPr>
        <p:spPr>
          <a:xfrm flipH="1" rot="10800000">
            <a:off x="7878450" y="292150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1438" name="Google Shape;1438;p26"/>
          <p:cNvCxnSpPr>
            <a:stCxn id="1265" idx="6"/>
            <a:endCxn id="1271" idx="2"/>
          </p:cNvCxnSpPr>
          <p:nvPr/>
        </p:nvCxnSpPr>
        <p:spPr>
          <a:xfrm flipH="1" rot="10800000">
            <a:off x="7878450" y="32683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1439" name="Google Shape;1439;p26"/>
          <p:cNvCxnSpPr>
            <a:stCxn id="1265" idx="6"/>
            <a:endCxn id="1272" idx="2"/>
          </p:cNvCxnSpPr>
          <p:nvPr/>
        </p:nvCxnSpPr>
        <p:spPr>
          <a:xfrm flipH="1" rot="10800000">
            <a:off x="7878450" y="36829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1440" name="Google Shape;1440;p26"/>
          <p:cNvCxnSpPr>
            <a:stCxn id="1265" idx="6"/>
            <a:endCxn id="1273" idx="2"/>
          </p:cNvCxnSpPr>
          <p:nvPr/>
        </p:nvCxnSpPr>
        <p:spPr>
          <a:xfrm flipH="1" rot="10800000">
            <a:off x="7878450" y="40297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441" name="Google Shape;1441;p26"/>
          <p:cNvCxnSpPr>
            <a:stCxn id="1265" idx="6"/>
            <a:endCxn id="1274" idx="2"/>
          </p:cNvCxnSpPr>
          <p:nvPr/>
        </p:nvCxnSpPr>
        <p:spPr>
          <a:xfrm>
            <a:off x="7878450" y="43765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1442" name="Google Shape;1442;p26"/>
          <p:cNvCxnSpPr>
            <a:stCxn id="1265" idx="6"/>
            <a:endCxn id="1275" idx="2"/>
          </p:cNvCxnSpPr>
          <p:nvPr/>
        </p:nvCxnSpPr>
        <p:spPr>
          <a:xfrm>
            <a:off x="7878450" y="43765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443" name="Google Shape;1443;p26"/>
          <p:cNvCxnSpPr>
            <a:stCxn id="1266" idx="6"/>
            <a:endCxn id="1268" idx="2"/>
          </p:cNvCxnSpPr>
          <p:nvPr/>
        </p:nvCxnSpPr>
        <p:spPr>
          <a:xfrm flipH="1" rot="10800000">
            <a:off x="7878450" y="1954950"/>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1444" name="Google Shape;1444;p26"/>
          <p:cNvCxnSpPr>
            <a:stCxn id="1266" idx="6"/>
            <a:endCxn id="1267" idx="2"/>
          </p:cNvCxnSpPr>
          <p:nvPr/>
        </p:nvCxnSpPr>
        <p:spPr>
          <a:xfrm flipH="1" rot="10800000">
            <a:off x="7878450" y="2264850"/>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1445" name="Google Shape;1445;p26"/>
          <p:cNvCxnSpPr>
            <a:stCxn id="1266" idx="6"/>
            <a:endCxn id="1269" idx="2"/>
          </p:cNvCxnSpPr>
          <p:nvPr/>
        </p:nvCxnSpPr>
        <p:spPr>
          <a:xfrm flipH="1" rot="10800000">
            <a:off x="7878450" y="2574750"/>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1446" name="Google Shape;1446;p26"/>
          <p:cNvCxnSpPr>
            <a:stCxn id="1266" idx="6"/>
            <a:endCxn id="1270" idx="2"/>
          </p:cNvCxnSpPr>
          <p:nvPr/>
        </p:nvCxnSpPr>
        <p:spPr>
          <a:xfrm flipH="1" rot="10800000">
            <a:off x="7878450" y="292155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1447" name="Google Shape;1447;p26"/>
          <p:cNvCxnSpPr>
            <a:stCxn id="1266" idx="6"/>
            <a:endCxn id="1271" idx="2"/>
          </p:cNvCxnSpPr>
          <p:nvPr/>
        </p:nvCxnSpPr>
        <p:spPr>
          <a:xfrm flipH="1" rot="10800000">
            <a:off x="7878450" y="32683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1448" name="Google Shape;1448;p26"/>
          <p:cNvCxnSpPr>
            <a:stCxn id="1266" idx="6"/>
            <a:endCxn id="1272" idx="2"/>
          </p:cNvCxnSpPr>
          <p:nvPr/>
        </p:nvCxnSpPr>
        <p:spPr>
          <a:xfrm flipH="1" rot="10800000">
            <a:off x="7878450" y="3682950"/>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1449" name="Google Shape;1449;p26"/>
          <p:cNvCxnSpPr>
            <a:stCxn id="1266" idx="6"/>
            <a:endCxn id="1273" idx="2"/>
          </p:cNvCxnSpPr>
          <p:nvPr/>
        </p:nvCxnSpPr>
        <p:spPr>
          <a:xfrm flipH="1" rot="10800000">
            <a:off x="7878450" y="402975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1450" name="Google Shape;1450;p26"/>
          <p:cNvCxnSpPr>
            <a:stCxn id="1266" idx="6"/>
            <a:endCxn id="1274" idx="2"/>
          </p:cNvCxnSpPr>
          <p:nvPr/>
        </p:nvCxnSpPr>
        <p:spPr>
          <a:xfrm flipH="1" rot="10800000">
            <a:off x="7878450" y="43765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451" name="Google Shape;1451;p26"/>
          <p:cNvCxnSpPr>
            <a:stCxn id="1266" idx="6"/>
            <a:endCxn id="1275" idx="2"/>
          </p:cNvCxnSpPr>
          <p:nvPr/>
        </p:nvCxnSpPr>
        <p:spPr>
          <a:xfrm>
            <a:off x="7878450" y="4723350"/>
            <a:ext cx="346800" cy="0"/>
          </a:xfrm>
          <a:prstGeom prst="straightConnector1">
            <a:avLst/>
          </a:prstGeom>
          <a:noFill/>
          <a:ln cap="flat" cmpd="sng" w="9525">
            <a:solidFill>
              <a:srgbClr val="000000"/>
            </a:solidFill>
            <a:prstDash val="solid"/>
            <a:round/>
            <a:headEnd len="med" w="med" type="none"/>
            <a:tailEnd len="med" w="med" type="none"/>
          </a:ln>
        </p:spPr>
      </p:cxnSp>
      <p:sp>
        <p:nvSpPr>
          <p:cNvPr id="1452" name="Google Shape;1452;p26"/>
          <p:cNvSpPr/>
          <p:nvPr/>
        </p:nvSpPr>
        <p:spPr>
          <a:xfrm>
            <a:off x="8648400" y="17280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6"/>
          <p:cNvSpPr/>
          <p:nvPr/>
        </p:nvSpPr>
        <p:spPr>
          <a:xfrm>
            <a:off x="8648400" y="20641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6"/>
          <p:cNvSpPr/>
          <p:nvPr/>
        </p:nvSpPr>
        <p:spPr>
          <a:xfrm>
            <a:off x="8648400" y="48429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6"/>
          <p:cNvSpPr/>
          <p:nvPr/>
        </p:nvSpPr>
        <p:spPr>
          <a:xfrm>
            <a:off x="8648400" y="24001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6"/>
          <p:cNvSpPr/>
          <p:nvPr/>
        </p:nvSpPr>
        <p:spPr>
          <a:xfrm>
            <a:off x="8648400" y="26992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6"/>
          <p:cNvSpPr/>
          <p:nvPr/>
        </p:nvSpPr>
        <p:spPr>
          <a:xfrm>
            <a:off x="8648388" y="3424213"/>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6"/>
          <p:cNvSpPr/>
          <p:nvPr/>
        </p:nvSpPr>
        <p:spPr>
          <a:xfrm>
            <a:off x="8648400" y="37814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6"/>
          <p:cNvSpPr/>
          <p:nvPr/>
        </p:nvSpPr>
        <p:spPr>
          <a:xfrm>
            <a:off x="8648400" y="41492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6"/>
          <p:cNvSpPr/>
          <p:nvPr/>
        </p:nvSpPr>
        <p:spPr>
          <a:xfrm>
            <a:off x="8648400" y="44960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1" name="Google Shape;1461;p26"/>
          <p:cNvCxnSpPr>
            <a:stCxn id="1268" idx="6"/>
            <a:endCxn id="1452" idx="2"/>
          </p:cNvCxnSpPr>
          <p:nvPr/>
        </p:nvCxnSpPr>
        <p:spPr>
          <a:xfrm flipH="1" rot="10800000">
            <a:off x="8411400" y="1847650"/>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1462" name="Google Shape;1462;p26"/>
          <p:cNvCxnSpPr>
            <a:stCxn id="1268" idx="6"/>
            <a:endCxn id="1453" idx="2"/>
          </p:cNvCxnSpPr>
          <p:nvPr/>
        </p:nvCxnSpPr>
        <p:spPr>
          <a:xfrm>
            <a:off x="8411400" y="1955050"/>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1463" name="Google Shape;1463;p26"/>
          <p:cNvCxnSpPr>
            <a:stCxn id="1268" idx="6"/>
            <a:endCxn id="1455" idx="1"/>
          </p:cNvCxnSpPr>
          <p:nvPr/>
        </p:nvCxnSpPr>
        <p:spPr>
          <a:xfrm>
            <a:off x="8411400" y="1955050"/>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1464" name="Google Shape;1464;p26"/>
          <p:cNvCxnSpPr>
            <a:stCxn id="1268" idx="6"/>
            <a:endCxn id="1456" idx="1"/>
          </p:cNvCxnSpPr>
          <p:nvPr/>
        </p:nvCxnSpPr>
        <p:spPr>
          <a:xfrm>
            <a:off x="8411400" y="1955050"/>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1465" name="Google Shape;1465;p26"/>
          <p:cNvCxnSpPr>
            <a:stCxn id="1268" idx="6"/>
          </p:cNvCxnSpPr>
          <p:nvPr/>
        </p:nvCxnSpPr>
        <p:spPr>
          <a:xfrm>
            <a:off x="8411400" y="1955050"/>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1466" name="Google Shape;1466;p26"/>
          <p:cNvCxnSpPr>
            <a:stCxn id="1268" idx="6"/>
            <a:endCxn id="1457" idx="1"/>
          </p:cNvCxnSpPr>
          <p:nvPr/>
        </p:nvCxnSpPr>
        <p:spPr>
          <a:xfrm>
            <a:off x="8411400" y="1955050"/>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1467" name="Google Shape;1467;p26"/>
          <p:cNvCxnSpPr>
            <a:stCxn id="1268" idx="6"/>
            <a:endCxn id="1458" idx="1"/>
          </p:cNvCxnSpPr>
          <p:nvPr/>
        </p:nvCxnSpPr>
        <p:spPr>
          <a:xfrm>
            <a:off x="8411400" y="1955050"/>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1468" name="Google Shape;1468;p26"/>
          <p:cNvCxnSpPr>
            <a:stCxn id="1268" idx="6"/>
            <a:endCxn id="1459" idx="1"/>
          </p:cNvCxnSpPr>
          <p:nvPr/>
        </p:nvCxnSpPr>
        <p:spPr>
          <a:xfrm>
            <a:off x="8411400" y="195505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1469" name="Google Shape;1469;p26"/>
          <p:cNvCxnSpPr>
            <a:stCxn id="1268" idx="6"/>
            <a:endCxn id="1460" idx="1"/>
          </p:cNvCxnSpPr>
          <p:nvPr/>
        </p:nvCxnSpPr>
        <p:spPr>
          <a:xfrm>
            <a:off x="8411400" y="1955050"/>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1470" name="Google Shape;1470;p26"/>
          <p:cNvCxnSpPr>
            <a:stCxn id="1268" idx="6"/>
            <a:endCxn id="1454" idx="3"/>
          </p:cNvCxnSpPr>
          <p:nvPr/>
        </p:nvCxnSpPr>
        <p:spPr>
          <a:xfrm>
            <a:off x="8411400" y="1955050"/>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1471" name="Google Shape;1471;p26"/>
          <p:cNvCxnSpPr>
            <a:stCxn id="1267" idx="6"/>
            <a:endCxn id="1452" idx="2"/>
          </p:cNvCxnSpPr>
          <p:nvPr/>
        </p:nvCxnSpPr>
        <p:spPr>
          <a:xfrm flipH="1" rot="10800000">
            <a:off x="8411400" y="1847575"/>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1472" name="Google Shape;1472;p26"/>
          <p:cNvCxnSpPr>
            <a:stCxn id="1267" idx="6"/>
            <a:endCxn id="1453" idx="2"/>
          </p:cNvCxnSpPr>
          <p:nvPr/>
        </p:nvCxnSpPr>
        <p:spPr>
          <a:xfrm flipH="1" rot="10800000">
            <a:off x="8411400" y="2183575"/>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1473" name="Google Shape;1473;p26"/>
          <p:cNvCxnSpPr>
            <a:stCxn id="1267" idx="6"/>
            <a:endCxn id="1455" idx="2"/>
          </p:cNvCxnSpPr>
          <p:nvPr/>
        </p:nvCxnSpPr>
        <p:spPr>
          <a:xfrm>
            <a:off x="8411400" y="2264875"/>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1474" name="Google Shape;1474;p26"/>
          <p:cNvCxnSpPr>
            <a:endCxn id="1456" idx="2"/>
          </p:cNvCxnSpPr>
          <p:nvPr/>
        </p:nvCxnSpPr>
        <p:spPr>
          <a:xfrm>
            <a:off x="8411400" y="2265000"/>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1475" name="Google Shape;1475;p26"/>
          <p:cNvCxnSpPr/>
          <p:nvPr/>
        </p:nvCxnSpPr>
        <p:spPr>
          <a:xfrm>
            <a:off x="8411400" y="2264875"/>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1476" name="Google Shape;1476;p26"/>
          <p:cNvCxnSpPr>
            <a:stCxn id="1267" idx="6"/>
            <a:endCxn id="1457" idx="1"/>
          </p:cNvCxnSpPr>
          <p:nvPr/>
        </p:nvCxnSpPr>
        <p:spPr>
          <a:xfrm>
            <a:off x="8411400" y="2264875"/>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1477" name="Google Shape;1477;p26"/>
          <p:cNvCxnSpPr>
            <a:stCxn id="1267" idx="6"/>
            <a:endCxn id="1458" idx="1"/>
          </p:cNvCxnSpPr>
          <p:nvPr/>
        </p:nvCxnSpPr>
        <p:spPr>
          <a:xfrm>
            <a:off x="8411400" y="2264875"/>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1478" name="Google Shape;1478;p26"/>
          <p:cNvCxnSpPr>
            <a:stCxn id="1268" idx="5"/>
            <a:endCxn id="1459" idx="2"/>
          </p:cNvCxnSpPr>
          <p:nvPr/>
        </p:nvCxnSpPr>
        <p:spPr>
          <a:xfrm>
            <a:off x="8384117" y="203958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1479" name="Google Shape;1479;p26"/>
          <p:cNvCxnSpPr>
            <a:endCxn id="1460" idx="2"/>
          </p:cNvCxnSpPr>
          <p:nvPr/>
        </p:nvCxnSpPr>
        <p:spPr>
          <a:xfrm>
            <a:off x="8411400" y="2264800"/>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1480" name="Google Shape;1480;p26"/>
          <p:cNvCxnSpPr>
            <a:stCxn id="1267" idx="6"/>
            <a:endCxn id="1454" idx="2"/>
          </p:cNvCxnSpPr>
          <p:nvPr/>
        </p:nvCxnSpPr>
        <p:spPr>
          <a:xfrm>
            <a:off x="8411400" y="2264875"/>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1481" name="Google Shape;1481;p26"/>
          <p:cNvSpPr txBox="1"/>
          <p:nvPr/>
        </p:nvSpPr>
        <p:spPr>
          <a:xfrm>
            <a:off x="6895350" y="12988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482" name="Google Shape;1482;p26"/>
          <p:cNvSpPr txBox="1"/>
          <p:nvPr/>
        </p:nvSpPr>
        <p:spPr>
          <a:xfrm>
            <a:off x="6628225" y="474502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cxnSp>
        <p:nvCxnSpPr>
          <p:cNvPr id="1483" name="Google Shape;1483;p26"/>
          <p:cNvCxnSpPr>
            <a:stCxn id="1269" idx="6"/>
            <a:endCxn id="1452" idx="1"/>
          </p:cNvCxnSpPr>
          <p:nvPr/>
        </p:nvCxnSpPr>
        <p:spPr>
          <a:xfrm flipH="1" rot="10800000">
            <a:off x="8411400" y="1762900"/>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1484" name="Google Shape;1484;p26"/>
          <p:cNvCxnSpPr>
            <a:stCxn id="1269" idx="6"/>
            <a:endCxn id="1453" idx="2"/>
          </p:cNvCxnSpPr>
          <p:nvPr/>
        </p:nvCxnSpPr>
        <p:spPr>
          <a:xfrm flipH="1" rot="10800000">
            <a:off x="8411400" y="2183800"/>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1485" name="Google Shape;1485;p26"/>
          <p:cNvCxnSpPr>
            <a:stCxn id="1269" idx="6"/>
            <a:endCxn id="1455" idx="2"/>
          </p:cNvCxnSpPr>
          <p:nvPr/>
        </p:nvCxnSpPr>
        <p:spPr>
          <a:xfrm flipH="1" rot="10800000">
            <a:off x="8411400" y="2519800"/>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1486" name="Google Shape;1486;p26"/>
          <p:cNvCxnSpPr>
            <a:stCxn id="1269" idx="6"/>
            <a:endCxn id="1456" idx="2"/>
          </p:cNvCxnSpPr>
          <p:nvPr/>
        </p:nvCxnSpPr>
        <p:spPr>
          <a:xfrm>
            <a:off x="8411400" y="2574700"/>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1487" name="Google Shape;1487;p26"/>
          <p:cNvCxnSpPr>
            <a:stCxn id="1269" idx="6"/>
          </p:cNvCxnSpPr>
          <p:nvPr/>
        </p:nvCxnSpPr>
        <p:spPr>
          <a:xfrm>
            <a:off x="8411400" y="2574700"/>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1488" name="Google Shape;1488;p26"/>
          <p:cNvCxnSpPr>
            <a:stCxn id="1270" idx="6"/>
            <a:endCxn id="1452" idx="2"/>
          </p:cNvCxnSpPr>
          <p:nvPr/>
        </p:nvCxnSpPr>
        <p:spPr>
          <a:xfrm flipH="1" rot="10800000">
            <a:off x="8411400" y="1847538"/>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1489" name="Google Shape;1489;p26"/>
          <p:cNvCxnSpPr>
            <a:stCxn id="1270" idx="6"/>
            <a:endCxn id="1453" idx="2"/>
          </p:cNvCxnSpPr>
          <p:nvPr/>
        </p:nvCxnSpPr>
        <p:spPr>
          <a:xfrm flipH="1" rot="10800000">
            <a:off x="8411400" y="2183538"/>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1490" name="Google Shape;1490;p26"/>
          <p:cNvCxnSpPr>
            <a:stCxn id="1270" idx="6"/>
            <a:endCxn id="1455" idx="2"/>
          </p:cNvCxnSpPr>
          <p:nvPr/>
        </p:nvCxnSpPr>
        <p:spPr>
          <a:xfrm flipH="1" rot="10800000">
            <a:off x="8411400" y="2519838"/>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1491" name="Google Shape;1491;p26"/>
          <p:cNvCxnSpPr>
            <a:stCxn id="1270" idx="6"/>
            <a:endCxn id="1456" idx="2"/>
          </p:cNvCxnSpPr>
          <p:nvPr/>
        </p:nvCxnSpPr>
        <p:spPr>
          <a:xfrm flipH="1" rot="10800000">
            <a:off x="8411400" y="2818938"/>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1492" name="Google Shape;1492;p26"/>
          <p:cNvCxnSpPr>
            <a:stCxn id="1270" idx="6"/>
          </p:cNvCxnSpPr>
          <p:nvPr/>
        </p:nvCxnSpPr>
        <p:spPr>
          <a:xfrm>
            <a:off x="8411400" y="2921538"/>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1493" name="Google Shape;1493;p26"/>
          <p:cNvCxnSpPr>
            <a:stCxn id="1270" idx="6"/>
            <a:endCxn id="1457" idx="2"/>
          </p:cNvCxnSpPr>
          <p:nvPr/>
        </p:nvCxnSpPr>
        <p:spPr>
          <a:xfrm>
            <a:off x="8411400" y="2921538"/>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1494" name="Google Shape;1494;p26"/>
          <p:cNvCxnSpPr>
            <a:stCxn id="1270" idx="6"/>
            <a:endCxn id="1458" idx="2"/>
          </p:cNvCxnSpPr>
          <p:nvPr/>
        </p:nvCxnSpPr>
        <p:spPr>
          <a:xfrm>
            <a:off x="8411400" y="2921538"/>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1495" name="Google Shape;1495;p26"/>
          <p:cNvCxnSpPr>
            <a:endCxn id="1459" idx="2"/>
          </p:cNvCxnSpPr>
          <p:nvPr/>
        </p:nvCxnSpPr>
        <p:spPr>
          <a:xfrm>
            <a:off x="8411400" y="2921450"/>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1496" name="Google Shape;1496;p26"/>
          <p:cNvCxnSpPr>
            <a:stCxn id="1270" idx="6"/>
            <a:endCxn id="1460" idx="2"/>
          </p:cNvCxnSpPr>
          <p:nvPr/>
        </p:nvCxnSpPr>
        <p:spPr>
          <a:xfrm>
            <a:off x="8411400" y="2921538"/>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1497" name="Google Shape;1497;p26"/>
          <p:cNvCxnSpPr>
            <a:endCxn id="1454" idx="3"/>
          </p:cNvCxnSpPr>
          <p:nvPr/>
        </p:nvCxnSpPr>
        <p:spPr>
          <a:xfrm>
            <a:off x="8411383" y="2921485"/>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1498" name="Google Shape;1498;p26"/>
          <p:cNvCxnSpPr>
            <a:stCxn id="1271" idx="6"/>
            <a:endCxn id="1452" idx="2"/>
          </p:cNvCxnSpPr>
          <p:nvPr/>
        </p:nvCxnSpPr>
        <p:spPr>
          <a:xfrm flipH="1" rot="10800000">
            <a:off x="8411400" y="1847588"/>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1499" name="Google Shape;1499;p26"/>
          <p:cNvCxnSpPr>
            <a:stCxn id="1271" idx="6"/>
            <a:endCxn id="1453" idx="3"/>
          </p:cNvCxnSpPr>
          <p:nvPr/>
        </p:nvCxnSpPr>
        <p:spPr>
          <a:xfrm flipH="1" rot="10800000">
            <a:off x="8411400" y="2268188"/>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1500" name="Google Shape;1500;p26"/>
          <p:cNvCxnSpPr>
            <a:stCxn id="1271" idx="6"/>
            <a:endCxn id="1456" idx="2"/>
          </p:cNvCxnSpPr>
          <p:nvPr/>
        </p:nvCxnSpPr>
        <p:spPr>
          <a:xfrm flipH="1" rot="10800000">
            <a:off x="8411400" y="2818688"/>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1501" name="Google Shape;1501;p26"/>
          <p:cNvCxnSpPr>
            <a:stCxn id="1271" idx="6"/>
            <a:endCxn id="1271" idx="6"/>
          </p:cNvCxnSpPr>
          <p:nvPr/>
        </p:nvCxnSpPr>
        <p:spPr>
          <a:xfrm>
            <a:off x="8411400" y="3268388"/>
            <a:ext cx="0" cy="0"/>
          </a:xfrm>
          <a:prstGeom prst="straightConnector1">
            <a:avLst/>
          </a:prstGeom>
          <a:noFill/>
          <a:ln cap="flat" cmpd="sng" w="9525">
            <a:solidFill>
              <a:srgbClr val="000000"/>
            </a:solidFill>
            <a:prstDash val="solid"/>
            <a:round/>
            <a:headEnd len="med" w="med" type="none"/>
            <a:tailEnd len="med" w="med" type="none"/>
          </a:ln>
        </p:spPr>
      </p:cxnSp>
      <p:cxnSp>
        <p:nvCxnSpPr>
          <p:cNvPr id="1502" name="Google Shape;1502;p26"/>
          <p:cNvCxnSpPr>
            <a:stCxn id="1271" idx="6"/>
          </p:cNvCxnSpPr>
          <p:nvPr/>
        </p:nvCxnSpPr>
        <p:spPr>
          <a:xfrm flipH="1" rot="10800000">
            <a:off x="8411400" y="3232388"/>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1503" name="Google Shape;1503;p26"/>
          <p:cNvCxnSpPr>
            <a:stCxn id="1271" idx="6"/>
            <a:endCxn id="1457" idx="2"/>
          </p:cNvCxnSpPr>
          <p:nvPr/>
        </p:nvCxnSpPr>
        <p:spPr>
          <a:xfrm>
            <a:off x="8411400" y="3268388"/>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1504" name="Google Shape;1504;p26"/>
          <p:cNvCxnSpPr>
            <a:stCxn id="1271" idx="6"/>
            <a:endCxn id="1458" idx="2"/>
          </p:cNvCxnSpPr>
          <p:nvPr/>
        </p:nvCxnSpPr>
        <p:spPr>
          <a:xfrm>
            <a:off x="8411400" y="3268388"/>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1505" name="Google Shape;1505;p26"/>
          <p:cNvCxnSpPr>
            <a:stCxn id="1271" idx="6"/>
            <a:endCxn id="1459" idx="2"/>
          </p:cNvCxnSpPr>
          <p:nvPr/>
        </p:nvCxnSpPr>
        <p:spPr>
          <a:xfrm>
            <a:off x="8411400" y="3268388"/>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1506" name="Google Shape;1506;p26"/>
          <p:cNvCxnSpPr>
            <a:stCxn id="1271" idx="6"/>
            <a:endCxn id="1460" idx="3"/>
          </p:cNvCxnSpPr>
          <p:nvPr/>
        </p:nvCxnSpPr>
        <p:spPr>
          <a:xfrm>
            <a:off x="8411400" y="3268388"/>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1507" name="Google Shape;1507;p26"/>
          <p:cNvCxnSpPr>
            <a:stCxn id="1271" idx="6"/>
            <a:endCxn id="1454" idx="1"/>
          </p:cNvCxnSpPr>
          <p:nvPr/>
        </p:nvCxnSpPr>
        <p:spPr>
          <a:xfrm>
            <a:off x="8411400" y="3268388"/>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1508" name="Google Shape;1508;p26"/>
          <p:cNvCxnSpPr>
            <a:stCxn id="1272" idx="6"/>
            <a:endCxn id="1452" idx="2"/>
          </p:cNvCxnSpPr>
          <p:nvPr/>
        </p:nvCxnSpPr>
        <p:spPr>
          <a:xfrm flipH="1" rot="10800000">
            <a:off x="8411400" y="1847700"/>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1509" name="Google Shape;1509;p26"/>
          <p:cNvCxnSpPr>
            <a:stCxn id="1272" idx="6"/>
            <a:endCxn id="1453" idx="2"/>
          </p:cNvCxnSpPr>
          <p:nvPr/>
        </p:nvCxnSpPr>
        <p:spPr>
          <a:xfrm flipH="1" rot="10800000">
            <a:off x="8411400" y="2183700"/>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1510" name="Google Shape;1510;p26"/>
          <p:cNvCxnSpPr>
            <a:stCxn id="1272" idx="6"/>
            <a:endCxn id="1455" idx="2"/>
          </p:cNvCxnSpPr>
          <p:nvPr/>
        </p:nvCxnSpPr>
        <p:spPr>
          <a:xfrm flipH="1" rot="10800000">
            <a:off x="8411400" y="2519700"/>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1511" name="Google Shape;1511;p26"/>
          <p:cNvCxnSpPr>
            <a:stCxn id="1272" idx="6"/>
            <a:endCxn id="1456" idx="2"/>
          </p:cNvCxnSpPr>
          <p:nvPr/>
        </p:nvCxnSpPr>
        <p:spPr>
          <a:xfrm flipH="1" rot="10800000">
            <a:off x="8411400" y="2818800"/>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1512" name="Google Shape;1512;p26"/>
          <p:cNvCxnSpPr>
            <a:stCxn id="1272" idx="6"/>
          </p:cNvCxnSpPr>
          <p:nvPr/>
        </p:nvCxnSpPr>
        <p:spPr>
          <a:xfrm flipH="1" rot="10800000">
            <a:off x="8411400" y="3263700"/>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1513" name="Google Shape;1513;p26"/>
          <p:cNvCxnSpPr>
            <a:stCxn id="1272" idx="6"/>
            <a:endCxn id="1457" idx="2"/>
          </p:cNvCxnSpPr>
          <p:nvPr/>
        </p:nvCxnSpPr>
        <p:spPr>
          <a:xfrm flipH="1" rot="10800000">
            <a:off x="8411400" y="3543900"/>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1514" name="Google Shape;1514;p26"/>
          <p:cNvCxnSpPr>
            <a:stCxn id="1272" idx="6"/>
            <a:endCxn id="1458" idx="2"/>
          </p:cNvCxnSpPr>
          <p:nvPr/>
        </p:nvCxnSpPr>
        <p:spPr>
          <a:xfrm>
            <a:off x="8411400" y="3682800"/>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1515" name="Google Shape;1515;p26"/>
          <p:cNvCxnSpPr>
            <a:stCxn id="1272" idx="6"/>
            <a:endCxn id="1459" idx="3"/>
          </p:cNvCxnSpPr>
          <p:nvPr/>
        </p:nvCxnSpPr>
        <p:spPr>
          <a:xfrm>
            <a:off x="8411400" y="3682800"/>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1516" name="Google Shape;1516;p26"/>
          <p:cNvCxnSpPr>
            <a:stCxn id="1272" idx="6"/>
            <a:endCxn id="1460" idx="2"/>
          </p:cNvCxnSpPr>
          <p:nvPr/>
        </p:nvCxnSpPr>
        <p:spPr>
          <a:xfrm>
            <a:off x="8411400" y="368280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1517" name="Google Shape;1517;p26"/>
          <p:cNvCxnSpPr>
            <a:stCxn id="1272" idx="6"/>
            <a:endCxn id="1454" idx="2"/>
          </p:cNvCxnSpPr>
          <p:nvPr/>
        </p:nvCxnSpPr>
        <p:spPr>
          <a:xfrm>
            <a:off x="8411400" y="3682800"/>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1518" name="Google Shape;1518;p26"/>
          <p:cNvCxnSpPr>
            <a:stCxn id="1273" idx="6"/>
            <a:endCxn id="1452" idx="2"/>
          </p:cNvCxnSpPr>
          <p:nvPr/>
        </p:nvCxnSpPr>
        <p:spPr>
          <a:xfrm flipH="1" rot="10800000">
            <a:off x="8411400" y="1847450"/>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1519" name="Google Shape;1519;p26"/>
          <p:cNvCxnSpPr>
            <a:stCxn id="1273" idx="6"/>
            <a:endCxn id="1453" idx="2"/>
          </p:cNvCxnSpPr>
          <p:nvPr/>
        </p:nvCxnSpPr>
        <p:spPr>
          <a:xfrm flipH="1" rot="10800000">
            <a:off x="8411400" y="2183750"/>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1520" name="Google Shape;1520;p26"/>
          <p:cNvCxnSpPr>
            <a:stCxn id="1273" idx="6"/>
            <a:endCxn id="1455" idx="2"/>
          </p:cNvCxnSpPr>
          <p:nvPr/>
        </p:nvCxnSpPr>
        <p:spPr>
          <a:xfrm flipH="1" rot="10800000">
            <a:off x="8411400" y="2519750"/>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1521" name="Google Shape;1521;p26"/>
          <p:cNvCxnSpPr>
            <a:stCxn id="1273" idx="6"/>
            <a:endCxn id="1456" idx="2"/>
          </p:cNvCxnSpPr>
          <p:nvPr/>
        </p:nvCxnSpPr>
        <p:spPr>
          <a:xfrm flipH="1" rot="10800000">
            <a:off x="8411400" y="2818850"/>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1522" name="Google Shape;1522;p26"/>
          <p:cNvCxnSpPr>
            <a:stCxn id="1273" idx="6"/>
          </p:cNvCxnSpPr>
          <p:nvPr/>
        </p:nvCxnSpPr>
        <p:spPr>
          <a:xfrm flipH="1" rot="10800000">
            <a:off x="8411400" y="3211550"/>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1523" name="Google Shape;1523;p26"/>
          <p:cNvCxnSpPr>
            <a:stCxn id="1273" idx="6"/>
            <a:endCxn id="1457" idx="2"/>
          </p:cNvCxnSpPr>
          <p:nvPr/>
        </p:nvCxnSpPr>
        <p:spPr>
          <a:xfrm flipH="1" rot="10800000">
            <a:off x="8411400" y="3543650"/>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1524" name="Google Shape;1524;p26"/>
          <p:cNvCxnSpPr>
            <a:stCxn id="1273" idx="6"/>
            <a:endCxn id="1458" idx="2"/>
          </p:cNvCxnSpPr>
          <p:nvPr/>
        </p:nvCxnSpPr>
        <p:spPr>
          <a:xfrm flipH="1" rot="10800000">
            <a:off x="8411400" y="3900950"/>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1525" name="Google Shape;1525;p26"/>
          <p:cNvCxnSpPr>
            <a:stCxn id="1273" idx="6"/>
            <a:endCxn id="1459" idx="2"/>
          </p:cNvCxnSpPr>
          <p:nvPr/>
        </p:nvCxnSpPr>
        <p:spPr>
          <a:xfrm>
            <a:off x="8411400" y="402965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1526" name="Google Shape;1526;p26"/>
          <p:cNvCxnSpPr>
            <a:stCxn id="1273" idx="6"/>
            <a:endCxn id="1460" idx="2"/>
          </p:cNvCxnSpPr>
          <p:nvPr/>
        </p:nvCxnSpPr>
        <p:spPr>
          <a:xfrm>
            <a:off x="8411400" y="402965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1527" name="Google Shape;1527;p26"/>
          <p:cNvCxnSpPr>
            <a:stCxn id="1273" idx="6"/>
            <a:endCxn id="1454" idx="2"/>
          </p:cNvCxnSpPr>
          <p:nvPr/>
        </p:nvCxnSpPr>
        <p:spPr>
          <a:xfrm>
            <a:off x="8411400" y="402965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1528" name="Google Shape;1528;p26"/>
          <p:cNvCxnSpPr>
            <a:stCxn id="1274" idx="6"/>
            <a:endCxn id="1452" idx="1"/>
          </p:cNvCxnSpPr>
          <p:nvPr/>
        </p:nvCxnSpPr>
        <p:spPr>
          <a:xfrm flipH="1" rot="10800000">
            <a:off x="8411400" y="1762900"/>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1529" name="Google Shape;1529;p26"/>
          <p:cNvCxnSpPr>
            <a:stCxn id="1274" idx="6"/>
            <a:endCxn id="1453" idx="2"/>
          </p:cNvCxnSpPr>
          <p:nvPr/>
        </p:nvCxnSpPr>
        <p:spPr>
          <a:xfrm flipH="1" rot="10800000">
            <a:off x="8411400" y="2183800"/>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1530" name="Google Shape;1530;p26"/>
          <p:cNvCxnSpPr>
            <a:stCxn id="1274" idx="6"/>
            <a:endCxn id="1455" idx="2"/>
          </p:cNvCxnSpPr>
          <p:nvPr/>
        </p:nvCxnSpPr>
        <p:spPr>
          <a:xfrm flipH="1" rot="10800000">
            <a:off x="8411400" y="2519800"/>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1531" name="Google Shape;1531;p26"/>
          <p:cNvCxnSpPr>
            <a:stCxn id="1274" idx="6"/>
            <a:endCxn id="1456" idx="2"/>
          </p:cNvCxnSpPr>
          <p:nvPr/>
        </p:nvCxnSpPr>
        <p:spPr>
          <a:xfrm flipH="1" rot="10800000">
            <a:off x="8411400" y="2818900"/>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1532" name="Google Shape;1532;p26"/>
          <p:cNvCxnSpPr>
            <a:stCxn id="1274" idx="6"/>
          </p:cNvCxnSpPr>
          <p:nvPr/>
        </p:nvCxnSpPr>
        <p:spPr>
          <a:xfrm flipH="1" rot="10800000">
            <a:off x="8411400" y="3222100"/>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1533" name="Google Shape;1533;p26"/>
          <p:cNvCxnSpPr>
            <a:stCxn id="1274" idx="6"/>
            <a:endCxn id="1457" idx="3"/>
          </p:cNvCxnSpPr>
          <p:nvPr/>
        </p:nvCxnSpPr>
        <p:spPr>
          <a:xfrm flipH="1" rot="10800000">
            <a:off x="8411400" y="3628300"/>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1534" name="Google Shape;1534;p26"/>
          <p:cNvCxnSpPr>
            <a:stCxn id="1274" idx="6"/>
            <a:endCxn id="1458" idx="2"/>
          </p:cNvCxnSpPr>
          <p:nvPr/>
        </p:nvCxnSpPr>
        <p:spPr>
          <a:xfrm flipH="1" rot="10800000">
            <a:off x="8411400" y="3901000"/>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1535" name="Google Shape;1535;p26"/>
          <p:cNvCxnSpPr>
            <a:stCxn id="1274" idx="6"/>
            <a:endCxn id="1459" idx="2"/>
          </p:cNvCxnSpPr>
          <p:nvPr/>
        </p:nvCxnSpPr>
        <p:spPr>
          <a:xfrm flipH="1" rot="10800000">
            <a:off x="8411400" y="426880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1536" name="Google Shape;1536;p26"/>
          <p:cNvCxnSpPr>
            <a:stCxn id="1274" idx="6"/>
            <a:endCxn id="1460" idx="2"/>
          </p:cNvCxnSpPr>
          <p:nvPr/>
        </p:nvCxnSpPr>
        <p:spPr>
          <a:xfrm>
            <a:off x="8411400" y="437650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1537" name="Google Shape;1537;p26"/>
          <p:cNvCxnSpPr>
            <a:stCxn id="1274" idx="6"/>
            <a:endCxn id="1454" idx="2"/>
          </p:cNvCxnSpPr>
          <p:nvPr/>
        </p:nvCxnSpPr>
        <p:spPr>
          <a:xfrm>
            <a:off x="8411400" y="437650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1538" name="Google Shape;1538;p26"/>
          <p:cNvCxnSpPr>
            <a:stCxn id="1275" idx="6"/>
            <a:endCxn id="1452" idx="2"/>
          </p:cNvCxnSpPr>
          <p:nvPr/>
        </p:nvCxnSpPr>
        <p:spPr>
          <a:xfrm flipH="1" rot="10800000">
            <a:off x="8411400" y="1847550"/>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1539" name="Google Shape;1539;p26"/>
          <p:cNvCxnSpPr>
            <a:stCxn id="1275" idx="6"/>
            <a:endCxn id="1453" idx="2"/>
          </p:cNvCxnSpPr>
          <p:nvPr/>
        </p:nvCxnSpPr>
        <p:spPr>
          <a:xfrm flipH="1" rot="10800000">
            <a:off x="8411400" y="2183550"/>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1540" name="Google Shape;1540;p26"/>
          <p:cNvCxnSpPr>
            <a:stCxn id="1275" idx="6"/>
            <a:endCxn id="1455" idx="1"/>
          </p:cNvCxnSpPr>
          <p:nvPr/>
        </p:nvCxnSpPr>
        <p:spPr>
          <a:xfrm flipH="1" rot="10800000">
            <a:off x="8411400" y="2435250"/>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1541" name="Google Shape;1541;p26"/>
          <p:cNvCxnSpPr>
            <a:stCxn id="1275" idx="6"/>
            <a:endCxn id="1456" idx="2"/>
          </p:cNvCxnSpPr>
          <p:nvPr/>
        </p:nvCxnSpPr>
        <p:spPr>
          <a:xfrm flipH="1" rot="10800000">
            <a:off x="8411400" y="2818950"/>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1542" name="Google Shape;1542;p26"/>
          <p:cNvCxnSpPr>
            <a:stCxn id="1275" idx="6"/>
          </p:cNvCxnSpPr>
          <p:nvPr/>
        </p:nvCxnSpPr>
        <p:spPr>
          <a:xfrm flipH="1" rot="10800000">
            <a:off x="8411400" y="3242850"/>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1543" name="Google Shape;1543;p26"/>
          <p:cNvCxnSpPr>
            <a:stCxn id="1275" idx="6"/>
            <a:endCxn id="1457" idx="3"/>
          </p:cNvCxnSpPr>
          <p:nvPr/>
        </p:nvCxnSpPr>
        <p:spPr>
          <a:xfrm flipH="1" rot="10800000">
            <a:off x="8411400" y="3628350"/>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1544" name="Google Shape;1544;p26"/>
          <p:cNvCxnSpPr>
            <a:stCxn id="1459" idx="2"/>
            <a:endCxn id="1458" idx="2"/>
          </p:cNvCxnSpPr>
          <p:nvPr/>
        </p:nvCxnSpPr>
        <p:spPr>
          <a:xfrm rot="10800000">
            <a:off x="8648400" y="3900950"/>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1545" name="Google Shape;1545;p26"/>
          <p:cNvCxnSpPr>
            <a:stCxn id="1275" idx="6"/>
            <a:endCxn id="1459" idx="3"/>
          </p:cNvCxnSpPr>
          <p:nvPr/>
        </p:nvCxnSpPr>
        <p:spPr>
          <a:xfrm flipH="1" rot="10800000">
            <a:off x="8411400" y="4353150"/>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1546" name="Google Shape;1546;p26"/>
          <p:cNvCxnSpPr>
            <a:stCxn id="1275" idx="6"/>
            <a:endCxn id="1460" idx="2"/>
          </p:cNvCxnSpPr>
          <p:nvPr/>
        </p:nvCxnSpPr>
        <p:spPr>
          <a:xfrm flipH="1" rot="10800000">
            <a:off x="8411400" y="461565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1547" name="Google Shape;1547;p26"/>
          <p:cNvCxnSpPr>
            <a:stCxn id="1275" idx="6"/>
            <a:endCxn id="1454" idx="2"/>
          </p:cNvCxnSpPr>
          <p:nvPr/>
        </p:nvCxnSpPr>
        <p:spPr>
          <a:xfrm>
            <a:off x="8411400" y="4723350"/>
            <a:ext cx="237000" cy="239100"/>
          </a:xfrm>
          <a:prstGeom prst="straightConnector1">
            <a:avLst/>
          </a:prstGeom>
          <a:noFill/>
          <a:ln cap="flat" cmpd="sng" w="9525">
            <a:solidFill>
              <a:srgbClr val="000000"/>
            </a:solidFill>
            <a:prstDash val="solid"/>
            <a:round/>
            <a:headEnd len="med" w="med" type="none"/>
            <a:tailEnd len="med" w="med" type="none"/>
          </a:ln>
        </p:spPr>
      </p:cxnSp>
      <p:sp>
        <p:nvSpPr>
          <p:cNvPr id="1548" name="Google Shape;1548;p26"/>
          <p:cNvSpPr txBox="1"/>
          <p:nvPr/>
        </p:nvSpPr>
        <p:spPr>
          <a:xfrm>
            <a:off x="6895717" y="1912138"/>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549" name="Google Shape;1549;p26"/>
          <p:cNvSpPr txBox="1"/>
          <p:nvPr/>
        </p:nvSpPr>
        <p:spPr>
          <a:xfrm>
            <a:off x="6895338" y="1610663"/>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1550" name="Google Shape;1550;p26"/>
          <p:cNvSpPr txBox="1"/>
          <p:nvPr/>
        </p:nvSpPr>
        <p:spPr>
          <a:xfrm>
            <a:off x="6793131" y="2177775"/>
            <a:ext cx="442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551" name="Google Shape;1551;p26"/>
          <p:cNvSpPr txBox="1"/>
          <p:nvPr/>
        </p:nvSpPr>
        <p:spPr>
          <a:xfrm>
            <a:off x="6628225" y="439827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1552" name="Google Shape;1552;p26"/>
          <p:cNvSpPr txBox="1"/>
          <p:nvPr/>
        </p:nvSpPr>
        <p:spPr>
          <a:xfrm>
            <a:off x="6814881" y="3955325"/>
            <a:ext cx="442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553" name="Google Shape;1553;p26"/>
          <p:cNvSpPr txBox="1"/>
          <p:nvPr/>
        </p:nvSpPr>
        <p:spPr>
          <a:xfrm>
            <a:off x="8820150" y="16502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554" name="Google Shape;1554;p26"/>
          <p:cNvSpPr txBox="1"/>
          <p:nvPr/>
        </p:nvSpPr>
        <p:spPr>
          <a:xfrm>
            <a:off x="8844325" y="19496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555" name="Google Shape;1555;p26"/>
          <p:cNvSpPr txBox="1"/>
          <p:nvPr/>
        </p:nvSpPr>
        <p:spPr>
          <a:xfrm>
            <a:off x="8844750" y="2263538"/>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556" name="Google Shape;1556;p26"/>
          <p:cNvSpPr txBox="1"/>
          <p:nvPr/>
        </p:nvSpPr>
        <p:spPr>
          <a:xfrm>
            <a:off x="8844763" y="25774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557" name="Google Shape;1557;p26"/>
          <p:cNvSpPr txBox="1"/>
          <p:nvPr/>
        </p:nvSpPr>
        <p:spPr>
          <a:xfrm>
            <a:off x="8849713" y="29874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558" name="Google Shape;1558;p26"/>
          <p:cNvSpPr txBox="1"/>
          <p:nvPr/>
        </p:nvSpPr>
        <p:spPr>
          <a:xfrm>
            <a:off x="8834488" y="33468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559" name="Google Shape;1559;p26"/>
          <p:cNvSpPr txBox="1"/>
          <p:nvPr/>
        </p:nvSpPr>
        <p:spPr>
          <a:xfrm>
            <a:off x="8839213" y="37062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560" name="Google Shape;1560;p26"/>
          <p:cNvSpPr txBox="1"/>
          <p:nvPr/>
        </p:nvSpPr>
        <p:spPr>
          <a:xfrm>
            <a:off x="8839213" y="40656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1561" name="Google Shape;1561;p26"/>
          <p:cNvSpPr txBox="1"/>
          <p:nvPr/>
        </p:nvSpPr>
        <p:spPr>
          <a:xfrm>
            <a:off x="8839213" y="44251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1562" name="Google Shape;1562;p26"/>
          <p:cNvSpPr txBox="1"/>
          <p:nvPr/>
        </p:nvSpPr>
        <p:spPr>
          <a:xfrm>
            <a:off x="8758043" y="4784525"/>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cxnSp>
        <p:nvCxnSpPr>
          <p:cNvPr id="1563" name="Google Shape;1563;p26"/>
          <p:cNvCxnSpPr/>
          <p:nvPr/>
        </p:nvCxnSpPr>
        <p:spPr>
          <a:xfrm flipH="1" rot="10800000">
            <a:off x="2086625" y="2629150"/>
            <a:ext cx="2608200" cy="417300"/>
          </a:xfrm>
          <a:prstGeom prst="straightConnector1">
            <a:avLst/>
          </a:prstGeom>
          <a:noFill/>
          <a:ln cap="flat" cmpd="sng" w="9525">
            <a:solidFill>
              <a:srgbClr val="000000"/>
            </a:solidFill>
            <a:prstDash val="solid"/>
            <a:round/>
            <a:headEnd len="med" w="med" type="none"/>
            <a:tailEnd len="med" w="med" type="triangle"/>
          </a:ln>
        </p:spPr>
      </p:cxnSp>
      <p:sp>
        <p:nvSpPr>
          <p:cNvPr id="1564" name="Google Shape;1564;p26"/>
          <p:cNvSpPr/>
          <p:nvPr/>
        </p:nvSpPr>
        <p:spPr>
          <a:xfrm>
            <a:off x="4754400" y="2247898"/>
            <a:ext cx="564600" cy="5328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6"/>
          <p:cNvSpPr/>
          <p:nvPr/>
        </p:nvSpPr>
        <p:spPr>
          <a:xfrm>
            <a:off x="4838950" y="3416398"/>
            <a:ext cx="564600" cy="5328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6"/>
          <p:cNvSpPr txBox="1"/>
          <p:nvPr/>
        </p:nvSpPr>
        <p:spPr>
          <a:xfrm>
            <a:off x="4811438" y="2335600"/>
            <a:ext cx="6156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.08</a:t>
            </a:r>
            <a:endParaRPr/>
          </a:p>
        </p:txBody>
      </p:sp>
      <p:sp>
        <p:nvSpPr>
          <p:cNvPr id="1567" name="Google Shape;1567;p26"/>
          <p:cNvSpPr/>
          <p:nvPr/>
        </p:nvSpPr>
        <p:spPr>
          <a:xfrm>
            <a:off x="1910825" y="2962200"/>
            <a:ext cx="175800" cy="163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6"/>
          <p:cNvSpPr/>
          <p:nvPr/>
        </p:nvSpPr>
        <p:spPr>
          <a:xfrm>
            <a:off x="1585825" y="3936150"/>
            <a:ext cx="175800" cy="163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9" name="Google Shape;1569;p26"/>
          <p:cNvCxnSpPr>
            <a:stCxn id="1568" idx="6"/>
            <a:endCxn id="1565" idx="2"/>
          </p:cNvCxnSpPr>
          <p:nvPr/>
        </p:nvCxnSpPr>
        <p:spPr>
          <a:xfrm flipH="1" rot="10800000">
            <a:off x="1761625" y="3682650"/>
            <a:ext cx="3077400" cy="335400"/>
          </a:xfrm>
          <a:prstGeom prst="straightConnector1">
            <a:avLst/>
          </a:prstGeom>
          <a:noFill/>
          <a:ln cap="flat" cmpd="sng" w="9525">
            <a:solidFill>
              <a:srgbClr val="000000"/>
            </a:solidFill>
            <a:prstDash val="solid"/>
            <a:round/>
            <a:headEnd len="med" w="med" type="none"/>
            <a:tailEnd len="med" w="med" type="triangle"/>
          </a:ln>
        </p:spPr>
      </p:cxnSp>
      <p:sp>
        <p:nvSpPr>
          <p:cNvPr id="1570" name="Google Shape;1570;p26"/>
          <p:cNvSpPr txBox="1"/>
          <p:nvPr/>
        </p:nvSpPr>
        <p:spPr>
          <a:xfrm>
            <a:off x="5007875" y="3620275"/>
            <a:ext cx="2370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6"/>
          <p:cNvSpPr txBox="1"/>
          <p:nvPr/>
        </p:nvSpPr>
        <p:spPr>
          <a:xfrm>
            <a:off x="4876100" y="3486950"/>
            <a:ext cx="6156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.95</a:t>
            </a:r>
            <a:endParaRPr/>
          </a:p>
        </p:txBody>
      </p:sp>
      <p:cxnSp>
        <p:nvCxnSpPr>
          <p:cNvPr id="1572" name="Google Shape;1572;p26"/>
          <p:cNvCxnSpPr/>
          <p:nvPr/>
        </p:nvCxnSpPr>
        <p:spPr>
          <a:xfrm>
            <a:off x="5341725" y="2629125"/>
            <a:ext cx="1523100" cy="125100"/>
          </a:xfrm>
          <a:prstGeom prst="straightConnector1">
            <a:avLst/>
          </a:prstGeom>
          <a:noFill/>
          <a:ln cap="flat" cmpd="sng" w="9525">
            <a:solidFill>
              <a:srgbClr val="000000"/>
            </a:solidFill>
            <a:prstDash val="solid"/>
            <a:round/>
            <a:headEnd len="med" w="med" type="none"/>
            <a:tailEnd len="med" w="med" type="triangle"/>
          </a:ln>
        </p:spPr>
      </p:cxnSp>
      <p:cxnSp>
        <p:nvCxnSpPr>
          <p:cNvPr id="1573" name="Google Shape;1573;p26"/>
          <p:cNvCxnSpPr>
            <a:stCxn id="1571" idx="3"/>
            <a:endCxn id="1254" idx="2"/>
          </p:cNvCxnSpPr>
          <p:nvPr/>
        </p:nvCxnSpPr>
        <p:spPr>
          <a:xfrm>
            <a:off x="5491700" y="3584750"/>
            <a:ext cx="1590900" cy="222300"/>
          </a:xfrm>
          <a:prstGeom prst="straightConnector1">
            <a:avLst/>
          </a:prstGeom>
          <a:noFill/>
          <a:ln cap="flat" cmpd="sng" w="9525">
            <a:solidFill>
              <a:srgbClr val="000000"/>
            </a:solidFill>
            <a:prstDash val="solid"/>
            <a:round/>
            <a:headEnd len="med" w="med" type="none"/>
            <a:tailEnd len="med" w="med" type="triangle"/>
          </a:ln>
        </p:spPr>
      </p:cxnSp>
      <p:sp>
        <p:nvSpPr>
          <p:cNvPr id="1574" name="Google Shape;1574;p26"/>
          <p:cNvSpPr txBox="1"/>
          <p:nvPr/>
        </p:nvSpPr>
        <p:spPr>
          <a:xfrm>
            <a:off x="2827350" y="4131500"/>
            <a:ext cx="3629400" cy="7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“activations” at the </a:t>
            </a:r>
            <a:r>
              <a:rPr b="1" lang="en"/>
              <a:t>output</a:t>
            </a:r>
            <a:r>
              <a:rPr lang="en"/>
              <a:t> 10 neurons represent how much the neural network believes it is that corresponding digit.  1 for absolutely sure.  0.0 for the opposite.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1578" name="Shape 1578"/>
        <p:cNvGrpSpPr/>
        <p:nvPr/>
      </p:nvGrpSpPr>
      <p:grpSpPr>
        <a:xfrm>
          <a:off x="0" y="0"/>
          <a:ext cx="0" cy="0"/>
          <a:chOff x="0" y="0"/>
          <a:chExt cx="0" cy="0"/>
        </a:xfrm>
      </p:grpSpPr>
      <p:sp>
        <p:nvSpPr>
          <p:cNvPr id="1579" name="Google Shape;1579;p27"/>
          <p:cNvSpPr/>
          <p:nvPr/>
        </p:nvSpPr>
        <p:spPr>
          <a:xfrm>
            <a:off x="490375" y="386025"/>
            <a:ext cx="1575300" cy="1523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7"/>
          <p:cNvSpPr txBox="1"/>
          <p:nvPr/>
        </p:nvSpPr>
        <p:spPr>
          <a:xfrm>
            <a:off x="2691100" y="161050"/>
            <a:ext cx="6009300" cy="27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As you can see there are two “hidden layers” between the input layer and the output layer.  The amount of “hidden layers” is chosen by the programmer as are the number of neurons in each layer.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a:t>An important idea is that the activations of the</a:t>
            </a:r>
            <a:endParaRPr/>
          </a:p>
          <a:p>
            <a:pPr indent="0" lvl="0" marL="0" rtl="0" algn="l">
              <a:spcBef>
                <a:spcPts val="0"/>
              </a:spcBef>
              <a:spcAft>
                <a:spcPts val="0"/>
              </a:spcAft>
              <a:buNone/>
            </a:pPr>
            <a:r>
              <a:rPr lang="en"/>
              <a:t>previous layer’s neurons directly affect the </a:t>
            </a:r>
            <a:endParaRPr/>
          </a:p>
          <a:p>
            <a:pPr indent="0" lvl="0" marL="0" rtl="0" algn="l">
              <a:spcBef>
                <a:spcPts val="0"/>
              </a:spcBef>
              <a:spcAft>
                <a:spcPts val="0"/>
              </a:spcAft>
              <a:buNone/>
            </a:pPr>
            <a:r>
              <a:rPr lang="en"/>
              <a:t>activations of the subsequent layer’s neurons.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
        <p:nvSpPr>
          <p:cNvPr id="1581" name="Google Shape;1581;p27"/>
          <p:cNvSpPr txBox="1"/>
          <p:nvPr/>
        </p:nvSpPr>
        <p:spPr>
          <a:xfrm>
            <a:off x="970225" y="912825"/>
            <a:ext cx="6156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t>.48</a:t>
            </a:r>
            <a:endParaRPr sz="1900"/>
          </a:p>
        </p:txBody>
      </p:sp>
      <p:pic>
        <p:nvPicPr>
          <p:cNvPr id="1582" name="Google Shape;1582;p27"/>
          <p:cNvPicPr preferRelativeResize="0"/>
          <p:nvPr/>
        </p:nvPicPr>
        <p:blipFill>
          <a:blip r:embed="rId3">
            <a:alphaModFix/>
          </a:blip>
          <a:stretch>
            <a:fillRect/>
          </a:stretch>
        </p:blipFill>
        <p:spPr>
          <a:xfrm>
            <a:off x="419900" y="2785749"/>
            <a:ext cx="1909225" cy="1909225"/>
          </a:xfrm>
          <a:prstGeom prst="rect">
            <a:avLst/>
          </a:prstGeom>
          <a:noFill/>
          <a:ln>
            <a:noFill/>
          </a:ln>
        </p:spPr>
      </p:pic>
      <p:sp>
        <p:nvSpPr>
          <p:cNvPr id="1583" name="Google Shape;1583;p27"/>
          <p:cNvSpPr/>
          <p:nvPr/>
        </p:nvSpPr>
        <p:spPr>
          <a:xfrm>
            <a:off x="2489350" y="2785750"/>
            <a:ext cx="186300" cy="19092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7"/>
          <p:cNvSpPr/>
          <p:nvPr/>
        </p:nvSpPr>
        <p:spPr>
          <a:xfrm rot="-5400000">
            <a:off x="1233063" y="1566588"/>
            <a:ext cx="282900" cy="20103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7"/>
          <p:cNvSpPr txBox="1"/>
          <p:nvPr/>
        </p:nvSpPr>
        <p:spPr>
          <a:xfrm>
            <a:off x="662113" y="2028263"/>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1586" name="Google Shape;1586;p27"/>
          <p:cNvSpPr txBox="1"/>
          <p:nvPr/>
        </p:nvSpPr>
        <p:spPr>
          <a:xfrm>
            <a:off x="2243838" y="3411763"/>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1587" name="Google Shape;1587;p27"/>
          <p:cNvSpPr/>
          <p:nvPr/>
        </p:nvSpPr>
        <p:spPr>
          <a:xfrm>
            <a:off x="7082550" y="14311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7"/>
          <p:cNvSpPr/>
          <p:nvPr/>
        </p:nvSpPr>
        <p:spPr>
          <a:xfrm>
            <a:off x="7082550" y="48429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7"/>
          <p:cNvSpPr/>
          <p:nvPr/>
        </p:nvSpPr>
        <p:spPr>
          <a:xfrm>
            <a:off x="7082550" y="172743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7"/>
          <p:cNvSpPr/>
          <p:nvPr/>
        </p:nvSpPr>
        <p:spPr>
          <a:xfrm>
            <a:off x="7082550" y="202376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7"/>
          <p:cNvSpPr/>
          <p:nvPr/>
        </p:nvSpPr>
        <p:spPr>
          <a:xfrm>
            <a:off x="7082550" y="23200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7"/>
          <p:cNvSpPr/>
          <p:nvPr/>
        </p:nvSpPr>
        <p:spPr>
          <a:xfrm>
            <a:off x="7082550" y="26164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7"/>
          <p:cNvSpPr/>
          <p:nvPr/>
        </p:nvSpPr>
        <p:spPr>
          <a:xfrm>
            <a:off x="7082550" y="29635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7"/>
          <p:cNvSpPr/>
          <p:nvPr/>
        </p:nvSpPr>
        <p:spPr>
          <a:xfrm>
            <a:off x="7082550" y="33255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7"/>
          <p:cNvSpPr/>
          <p:nvPr/>
        </p:nvSpPr>
        <p:spPr>
          <a:xfrm>
            <a:off x="7082550" y="36876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7"/>
          <p:cNvSpPr/>
          <p:nvPr/>
        </p:nvSpPr>
        <p:spPr>
          <a:xfrm>
            <a:off x="7082550" y="40727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7"/>
          <p:cNvSpPr/>
          <p:nvPr/>
        </p:nvSpPr>
        <p:spPr>
          <a:xfrm>
            <a:off x="7082550" y="44960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7"/>
          <p:cNvSpPr/>
          <p:nvPr/>
        </p:nvSpPr>
        <p:spPr>
          <a:xfrm>
            <a:off x="8648400" y="31066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7"/>
          <p:cNvSpPr/>
          <p:nvPr/>
        </p:nvSpPr>
        <p:spPr>
          <a:xfrm>
            <a:off x="7692150" y="21453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7"/>
          <p:cNvSpPr/>
          <p:nvPr/>
        </p:nvSpPr>
        <p:spPr>
          <a:xfrm>
            <a:off x="7692150" y="18355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7"/>
          <p:cNvSpPr/>
          <p:nvPr/>
        </p:nvSpPr>
        <p:spPr>
          <a:xfrm>
            <a:off x="7692150" y="24551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7"/>
          <p:cNvSpPr/>
          <p:nvPr/>
        </p:nvSpPr>
        <p:spPr>
          <a:xfrm>
            <a:off x="7692150" y="28019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7"/>
          <p:cNvSpPr/>
          <p:nvPr/>
        </p:nvSpPr>
        <p:spPr>
          <a:xfrm>
            <a:off x="7692150" y="314883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7"/>
          <p:cNvSpPr/>
          <p:nvPr/>
        </p:nvSpPr>
        <p:spPr>
          <a:xfrm>
            <a:off x="7692150" y="35632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7"/>
          <p:cNvSpPr/>
          <p:nvPr/>
        </p:nvSpPr>
        <p:spPr>
          <a:xfrm>
            <a:off x="7692150" y="39101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7"/>
          <p:cNvSpPr/>
          <p:nvPr/>
        </p:nvSpPr>
        <p:spPr>
          <a:xfrm>
            <a:off x="7692150" y="42569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7"/>
          <p:cNvSpPr/>
          <p:nvPr/>
        </p:nvSpPr>
        <p:spPr>
          <a:xfrm>
            <a:off x="7692150" y="46038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7"/>
          <p:cNvSpPr/>
          <p:nvPr/>
        </p:nvSpPr>
        <p:spPr>
          <a:xfrm>
            <a:off x="8225100" y="21453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7"/>
          <p:cNvSpPr/>
          <p:nvPr/>
        </p:nvSpPr>
        <p:spPr>
          <a:xfrm>
            <a:off x="8225100" y="18355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7"/>
          <p:cNvSpPr/>
          <p:nvPr/>
        </p:nvSpPr>
        <p:spPr>
          <a:xfrm>
            <a:off x="8225100" y="24551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7"/>
          <p:cNvSpPr/>
          <p:nvPr/>
        </p:nvSpPr>
        <p:spPr>
          <a:xfrm>
            <a:off x="8225100" y="28019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7"/>
          <p:cNvSpPr/>
          <p:nvPr/>
        </p:nvSpPr>
        <p:spPr>
          <a:xfrm>
            <a:off x="8225100" y="314883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7"/>
          <p:cNvSpPr/>
          <p:nvPr/>
        </p:nvSpPr>
        <p:spPr>
          <a:xfrm>
            <a:off x="8225100" y="35632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7"/>
          <p:cNvSpPr/>
          <p:nvPr/>
        </p:nvSpPr>
        <p:spPr>
          <a:xfrm>
            <a:off x="8225100" y="39101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7"/>
          <p:cNvSpPr/>
          <p:nvPr/>
        </p:nvSpPr>
        <p:spPr>
          <a:xfrm>
            <a:off x="8225100" y="42569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7"/>
          <p:cNvSpPr/>
          <p:nvPr/>
        </p:nvSpPr>
        <p:spPr>
          <a:xfrm>
            <a:off x="8225100" y="46038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7" name="Google Shape;1617;p27"/>
          <p:cNvCxnSpPr/>
          <p:nvPr/>
        </p:nvCxnSpPr>
        <p:spPr>
          <a:xfrm>
            <a:off x="7268850" y="1595800"/>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1618" name="Google Shape;1618;p27"/>
          <p:cNvCxnSpPr/>
          <p:nvPr/>
        </p:nvCxnSpPr>
        <p:spPr>
          <a:xfrm>
            <a:off x="7246350" y="1559250"/>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1619" name="Google Shape;1619;p27"/>
          <p:cNvCxnSpPr/>
          <p:nvPr/>
        </p:nvCxnSpPr>
        <p:spPr>
          <a:xfrm>
            <a:off x="7271775" y="1628750"/>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1620" name="Google Shape;1620;p27"/>
          <p:cNvCxnSpPr/>
          <p:nvPr/>
        </p:nvCxnSpPr>
        <p:spPr>
          <a:xfrm>
            <a:off x="7260900" y="1628750"/>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1621" name="Google Shape;1621;p27"/>
          <p:cNvCxnSpPr/>
          <p:nvPr/>
        </p:nvCxnSpPr>
        <p:spPr>
          <a:xfrm>
            <a:off x="7271775" y="1639625"/>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1622" name="Google Shape;1622;p27"/>
          <p:cNvCxnSpPr>
            <a:endCxn id="1604" idx="2"/>
          </p:cNvCxnSpPr>
          <p:nvPr/>
        </p:nvCxnSpPr>
        <p:spPr>
          <a:xfrm>
            <a:off x="7260750" y="1639500"/>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1623" name="Google Shape;1623;p27"/>
          <p:cNvCxnSpPr>
            <a:endCxn id="1605" idx="2"/>
          </p:cNvCxnSpPr>
          <p:nvPr/>
        </p:nvCxnSpPr>
        <p:spPr>
          <a:xfrm>
            <a:off x="7260750" y="1628750"/>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1624" name="Google Shape;1624;p27"/>
          <p:cNvCxnSpPr>
            <a:endCxn id="1606" idx="1"/>
          </p:cNvCxnSpPr>
          <p:nvPr/>
        </p:nvCxnSpPr>
        <p:spPr>
          <a:xfrm>
            <a:off x="7261033" y="1628865"/>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1625" name="Google Shape;1625;p27"/>
          <p:cNvCxnSpPr>
            <a:endCxn id="1607" idx="2"/>
          </p:cNvCxnSpPr>
          <p:nvPr/>
        </p:nvCxnSpPr>
        <p:spPr>
          <a:xfrm>
            <a:off x="7260750" y="1639650"/>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1626" name="Google Shape;1626;p27"/>
          <p:cNvCxnSpPr/>
          <p:nvPr/>
        </p:nvCxnSpPr>
        <p:spPr>
          <a:xfrm>
            <a:off x="7282650" y="1878825"/>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1627" name="Google Shape;1627;p27"/>
          <p:cNvCxnSpPr/>
          <p:nvPr/>
        </p:nvCxnSpPr>
        <p:spPr>
          <a:xfrm>
            <a:off x="7282650" y="1922300"/>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1628" name="Google Shape;1628;p27"/>
          <p:cNvCxnSpPr/>
          <p:nvPr/>
        </p:nvCxnSpPr>
        <p:spPr>
          <a:xfrm>
            <a:off x="7271775" y="1900550"/>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1629" name="Google Shape;1629;p27"/>
          <p:cNvCxnSpPr/>
          <p:nvPr/>
        </p:nvCxnSpPr>
        <p:spPr>
          <a:xfrm>
            <a:off x="7304400" y="1933175"/>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1630" name="Google Shape;1630;p27"/>
          <p:cNvCxnSpPr/>
          <p:nvPr/>
        </p:nvCxnSpPr>
        <p:spPr>
          <a:xfrm>
            <a:off x="7293525" y="1911425"/>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1631" name="Google Shape;1631;p27"/>
          <p:cNvCxnSpPr>
            <a:endCxn id="1604" idx="1"/>
          </p:cNvCxnSpPr>
          <p:nvPr/>
        </p:nvCxnSpPr>
        <p:spPr>
          <a:xfrm>
            <a:off x="7293433" y="1911365"/>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1632" name="Google Shape;1632;p27"/>
          <p:cNvCxnSpPr>
            <a:endCxn id="1605" idx="2"/>
          </p:cNvCxnSpPr>
          <p:nvPr/>
        </p:nvCxnSpPr>
        <p:spPr>
          <a:xfrm>
            <a:off x="7315350" y="1933250"/>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1633" name="Google Shape;1633;p27"/>
          <p:cNvCxnSpPr>
            <a:endCxn id="1606" idx="1"/>
          </p:cNvCxnSpPr>
          <p:nvPr/>
        </p:nvCxnSpPr>
        <p:spPr>
          <a:xfrm>
            <a:off x="7315333" y="1911465"/>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1634" name="Google Shape;1634;p27"/>
          <p:cNvCxnSpPr>
            <a:endCxn id="1607" idx="1"/>
          </p:cNvCxnSpPr>
          <p:nvPr/>
        </p:nvCxnSpPr>
        <p:spPr>
          <a:xfrm>
            <a:off x="7282633" y="1900415"/>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1635" name="Google Shape;1635;p27"/>
          <p:cNvCxnSpPr/>
          <p:nvPr/>
        </p:nvCxnSpPr>
        <p:spPr>
          <a:xfrm flipH="1" rot="10800000">
            <a:off x="7271775" y="1922250"/>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1636" name="Google Shape;1636;p27"/>
          <p:cNvCxnSpPr/>
          <p:nvPr/>
        </p:nvCxnSpPr>
        <p:spPr>
          <a:xfrm>
            <a:off x="7260900" y="2183250"/>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1637" name="Google Shape;1637;p27"/>
          <p:cNvCxnSpPr/>
          <p:nvPr/>
        </p:nvCxnSpPr>
        <p:spPr>
          <a:xfrm>
            <a:off x="7282650" y="2205000"/>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1638" name="Google Shape;1638;p27"/>
          <p:cNvCxnSpPr/>
          <p:nvPr/>
        </p:nvCxnSpPr>
        <p:spPr>
          <a:xfrm>
            <a:off x="7271775" y="2215875"/>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1639" name="Google Shape;1639;p27"/>
          <p:cNvCxnSpPr/>
          <p:nvPr/>
        </p:nvCxnSpPr>
        <p:spPr>
          <a:xfrm>
            <a:off x="7282650" y="2215875"/>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1640" name="Google Shape;1640;p27"/>
          <p:cNvCxnSpPr>
            <a:endCxn id="1604" idx="2"/>
          </p:cNvCxnSpPr>
          <p:nvPr/>
        </p:nvCxnSpPr>
        <p:spPr>
          <a:xfrm>
            <a:off x="7293450" y="2226600"/>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1641" name="Google Shape;1641;p27"/>
          <p:cNvCxnSpPr>
            <a:endCxn id="1605" idx="2"/>
          </p:cNvCxnSpPr>
          <p:nvPr/>
        </p:nvCxnSpPr>
        <p:spPr>
          <a:xfrm>
            <a:off x="7271850" y="2194250"/>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1642" name="Google Shape;1642;p27"/>
          <p:cNvCxnSpPr>
            <a:endCxn id="1606" idx="1"/>
          </p:cNvCxnSpPr>
          <p:nvPr/>
        </p:nvCxnSpPr>
        <p:spPr>
          <a:xfrm>
            <a:off x="7282633" y="2226765"/>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1643" name="Google Shape;1643;p27"/>
          <p:cNvCxnSpPr>
            <a:endCxn id="1607" idx="2"/>
          </p:cNvCxnSpPr>
          <p:nvPr/>
        </p:nvCxnSpPr>
        <p:spPr>
          <a:xfrm>
            <a:off x="7282650" y="2226750"/>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1644" name="Google Shape;1644;p27"/>
          <p:cNvCxnSpPr/>
          <p:nvPr/>
        </p:nvCxnSpPr>
        <p:spPr>
          <a:xfrm flipH="1" rot="10800000">
            <a:off x="7315275" y="1955050"/>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1645" name="Google Shape;1645;p27"/>
          <p:cNvCxnSpPr/>
          <p:nvPr/>
        </p:nvCxnSpPr>
        <p:spPr>
          <a:xfrm flipH="1" rot="10800000">
            <a:off x="7293525" y="2237725"/>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1646" name="Google Shape;1646;p27"/>
          <p:cNvCxnSpPr>
            <a:endCxn id="1604" idx="2"/>
          </p:cNvCxnSpPr>
          <p:nvPr/>
        </p:nvCxnSpPr>
        <p:spPr>
          <a:xfrm>
            <a:off x="7282650" y="2487600"/>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1647" name="Google Shape;1647;p27"/>
          <p:cNvCxnSpPr>
            <a:endCxn id="1607" idx="2"/>
          </p:cNvCxnSpPr>
          <p:nvPr/>
        </p:nvCxnSpPr>
        <p:spPr>
          <a:xfrm>
            <a:off x="7304250" y="2520150"/>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1648" name="Google Shape;1648;p27"/>
          <p:cNvCxnSpPr/>
          <p:nvPr/>
        </p:nvCxnSpPr>
        <p:spPr>
          <a:xfrm flipH="1" rot="10800000">
            <a:off x="7282650" y="2009375"/>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1649" name="Google Shape;1649;p27"/>
          <p:cNvCxnSpPr/>
          <p:nvPr/>
        </p:nvCxnSpPr>
        <p:spPr>
          <a:xfrm flipH="1" rot="10800000">
            <a:off x="7293525" y="2313800"/>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1650" name="Google Shape;1650;p27"/>
          <p:cNvCxnSpPr/>
          <p:nvPr/>
        </p:nvCxnSpPr>
        <p:spPr>
          <a:xfrm flipH="1" rot="10800000">
            <a:off x="7282650" y="2585650"/>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1651" name="Google Shape;1651;p27"/>
          <p:cNvCxnSpPr/>
          <p:nvPr/>
        </p:nvCxnSpPr>
        <p:spPr>
          <a:xfrm>
            <a:off x="7282650" y="2770375"/>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1652" name="Google Shape;1652;p27"/>
          <p:cNvCxnSpPr/>
          <p:nvPr/>
        </p:nvCxnSpPr>
        <p:spPr>
          <a:xfrm>
            <a:off x="7271775" y="2759500"/>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1653" name="Google Shape;1653;p27"/>
          <p:cNvCxnSpPr>
            <a:endCxn id="1604" idx="2"/>
          </p:cNvCxnSpPr>
          <p:nvPr/>
        </p:nvCxnSpPr>
        <p:spPr>
          <a:xfrm>
            <a:off x="7260750" y="2802900"/>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1654" name="Google Shape;1654;p27"/>
          <p:cNvCxnSpPr>
            <a:endCxn id="1605" idx="1"/>
          </p:cNvCxnSpPr>
          <p:nvPr/>
        </p:nvCxnSpPr>
        <p:spPr>
          <a:xfrm>
            <a:off x="7261033" y="2803015"/>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1655" name="Google Shape;1655;p27"/>
          <p:cNvCxnSpPr>
            <a:endCxn id="1606" idx="2"/>
          </p:cNvCxnSpPr>
          <p:nvPr/>
        </p:nvCxnSpPr>
        <p:spPr>
          <a:xfrm>
            <a:off x="7293450" y="2813800"/>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1656" name="Google Shape;1656;p27"/>
          <p:cNvCxnSpPr>
            <a:endCxn id="1607" idx="2"/>
          </p:cNvCxnSpPr>
          <p:nvPr/>
        </p:nvCxnSpPr>
        <p:spPr>
          <a:xfrm>
            <a:off x="7260750" y="2770350"/>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1657" name="Google Shape;1657;p27"/>
          <p:cNvCxnSpPr/>
          <p:nvPr/>
        </p:nvCxnSpPr>
        <p:spPr>
          <a:xfrm flipH="1" rot="10800000">
            <a:off x="7271775" y="1998400"/>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1658" name="Google Shape;1658;p27"/>
          <p:cNvCxnSpPr/>
          <p:nvPr/>
        </p:nvCxnSpPr>
        <p:spPr>
          <a:xfrm flipH="1" rot="10800000">
            <a:off x="7271775" y="2302975"/>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1659" name="Google Shape;1659;p27"/>
          <p:cNvCxnSpPr/>
          <p:nvPr/>
        </p:nvCxnSpPr>
        <p:spPr>
          <a:xfrm flipH="1" rot="10800000">
            <a:off x="7282650" y="2607250"/>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1660" name="Google Shape;1660;p27"/>
          <p:cNvCxnSpPr/>
          <p:nvPr/>
        </p:nvCxnSpPr>
        <p:spPr>
          <a:xfrm flipH="1" rot="10800000">
            <a:off x="7250050" y="2922575"/>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1661" name="Google Shape;1661;p27"/>
          <p:cNvCxnSpPr/>
          <p:nvPr/>
        </p:nvCxnSpPr>
        <p:spPr>
          <a:xfrm>
            <a:off x="7293525" y="3129175"/>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1662" name="Google Shape;1662;p27"/>
          <p:cNvCxnSpPr>
            <a:endCxn id="1604" idx="2"/>
          </p:cNvCxnSpPr>
          <p:nvPr/>
        </p:nvCxnSpPr>
        <p:spPr>
          <a:xfrm>
            <a:off x="7260750" y="3161700"/>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1663" name="Google Shape;1663;p27"/>
          <p:cNvCxnSpPr>
            <a:endCxn id="1605" idx="2"/>
          </p:cNvCxnSpPr>
          <p:nvPr/>
        </p:nvCxnSpPr>
        <p:spPr>
          <a:xfrm>
            <a:off x="7282650" y="3161750"/>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1664" name="Google Shape;1664;p27"/>
          <p:cNvCxnSpPr>
            <a:endCxn id="1606" idx="2"/>
          </p:cNvCxnSpPr>
          <p:nvPr/>
        </p:nvCxnSpPr>
        <p:spPr>
          <a:xfrm>
            <a:off x="7271850" y="3151000"/>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1665" name="Google Shape;1665;p27"/>
          <p:cNvCxnSpPr>
            <a:endCxn id="1607" idx="2"/>
          </p:cNvCxnSpPr>
          <p:nvPr/>
        </p:nvCxnSpPr>
        <p:spPr>
          <a:xfrm>
            <a:off x="7249950" y="3129150"/>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1666" name="Google Shape;1666;p27"/>
          <p:cNvCxnSpPr>
            <a:stCxn id="1594" idx="6"/>
          </p:cNvCxnSpPr>
          <p:nvPr/>
        </p:nvCxnSpPr>
        <p:spPr>
          <a:xfrm flipH="1" rot="10800000">
            <a:off x="7268850" y="1955038"/>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1667" name="Google Shape;1667;p27"/>
          <p:cNvCxnSpPr>
            <a:stCxn id="1594" idx="6"/>
          </p:cNvCxnSpPr>
          <p:nvPr/>
        </p:nvCxnSpPr>
        <p:spPr>
          <a:xfrm flipH="1" rot="10800000">
            <a:off x="7268850" y="2302738"/>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1668" name="Google Shape;1668;p27"/>
          <p:cNvCxnSpPr>
            <a:stCxn id="1594" idx="6"/>
          </p:cNvCxnSpPr>
          <p:nvPr/>
        </p:nvCxnSpPr>
        <p:spPr>
          <a:xfrm flipH="1" rot="10800000">
            <a:off x="7268850" y="2607238"/>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1669" name="Google Shape;1669;p27"/>
          <p:cNvCxnSpPr/>
          <p:nvPr/>
        </p:nvCxnSpPr>
        <p:spPr>
          <a:xfrm flipH="1" rot="10800000">
            <a:off x="7268850" y="2944438"/>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1670" name="Google Shape;1670;p27"/>
          <p:cNvCxnSpPr>
            <a:stCxn id="1594" idx="6"/>
          </p:cNvCxnSpPr>
          <p:nvPr/>
        </p:nvCxnSpPr>
        <p:spPr>
          <a:xfrm flipH="1" rot="10800000">
            <a:off x="7268850" y="3281338"/>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1671" name="Google Shape;1671;p27"/>
          <p:cNvCxnSpPr>
            <a:stCxn id="1594" idx="6"/>
            <a:endCxn id="1604" idx="2"/>
          </p:cNvCxnSpPr>
          <p:nvPr/>
        </p:nvCxnSpPr>
        <p:spPr>
          <a:xfrm>
            <a:off x="7268850" y="3445138"/>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1672" name="Google Shape;1672;p27"/>
          <p:cNvCxnSpPr>
            <a:stCxn id="1594" idx="6"/>
            <a:endCxn id="1605" idx="2"/>
          </p:cNvCxnSpPr>
          <p:nvPr/>
        </p:nvCxnSpPr>
        <p:spPr>
          <a:xfrm>
            <a:off x="7268850" y="3445138"/>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1673" name="Google Shape;1673;p27"/>
          <p:cNvCxnSpPr>
            <a:endCxn id="1606" idx="2"/>
          </p:cNvCxnSpPr>
          <p:nvPr/>
        </p:nvCxnSpPr>
        <p:spPr>
          <a:xfrm>
            <a:off x="7241550" y="3529600"/>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1674" name="Google Shape;1674;p27"/>
          <p:cNvCxnSpPr>
            <a:endCxn id="1607" idx="2"/>
          </p:cNvCxnSpPr>
          <p:nvPr/>
        </p:nvCxnSpPr>
        <p:spPr>
          <a:xfrm>
            <a:off x="7241550" y="3529650"/>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1675" name="Google Shape;1675;p27"/>
          <p:cNvCxnSpPr>
            <a:stCxn id="1595" idx="6"/>
          </p:cNvCxnSpPr>
          <p:nvPr/>
        </p:nvCxnSpPr>
        <p:spPr>
          <a:xfrm flipH="1" rot="10800000">
            <a:off x="7268850" y="1965750"/>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1676" name="Google Shape;1676;p27"/>
          <p:cNvCxnSpPr>
            <a:stCxn id="1595" idx="6"/>
          </p:cNvCxnSpPr>
          <p:nvPr/>
        </p:nvCxnSpPr>
        <p:spPr>
          <a:xfrm flipH="1" rot="10800000">
            <a:off x="7268850" y="2281050"/>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1677" name="Google Shape;1677;p27"/>
          <p:cNvCxnSpPr>
            <a:stCxn id="1595" idx="6"/>
          </p:cNvCxnSpPr>
          <p:nvPr/>
        </p:nvCxnSpPr>
        <p:spPr>
          <a:xfrm flipH="1" rot="10800000">
            <a:off x="7268850" y="2618250"/>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1678" name="Google Shape;1678;p27"/>
          <p:cNvCxnSpPr>
            <a:stCxn id="1595" idx="6"/>
          </p:cNvCxnSpPr>
          <p:nvPr/>
        </p:nvCxnSpPr>
        <p:spPr>
          <a:xfrm flipH="1" rot="10800000">
            <a:off x="7268850" y="2955150"/>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1679" name="Google Shape;1679;p27"/>
          <p:cNvCxnSpPr>
            <a:stCxn id="1595" idx="6"/>
            <a:endCxn id="1603" idx="3"/>
          </p:cNvCxnSpPr>
          <p:nvPr/>
        </p:nvCxnSpPr>
        <p:spPr>
          <a:xfrm flipH="1" rot="10800000">
            <a:off x="7268850" y="3352950"/>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1680" name="Google Shape;1680;p27"/>
          <p:cNvCxnSpPr>
            <a:stCxn id="1595" idx="6"/>
            <a:endCxn id="1604" idx="2"/>
          </p:cNvCxnSpPr>
          <p:nvPr/>
        </p:nvCxnSpPr>
        <p:spPr>
          <a:xfrm flipH="1" rot="10800000">
            <a:off x="7268850" y="3682950"/>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1681" name="Google Shape;1681;p27"/>
          <p:cNvCxnSpPr>
            <a:stCxn id="1595" idx="6"/>
            <a:endCxn id="1605" idx="2"/>
          </p:cNvCxnSpPr>
          <p:nvPr/>
        </p:nvCxnSpPr>
        <p:spPr>
          <a:xfrm>
            <a:off x="7268850" y="3807150"/>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1682" name="Google Shape;1682;p27"/>
          <p:cNvCxnSpPr>
            <a:stCxn id="1595" idx="6"/>
            <a:endCxn id="1606" idx="2"/>
          </p:cNvCxnSpPr>
          <p:nvPr/>
        </p:nvCxnSpPr>
        <p:spPr>
          <a:xfrm>
            <a:off x="7268850" y="3807150"/>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1683" name="Google Shape;1683;p27"/>
          <p:cNvCxnSpPr>
            <a:stCxn id="1595" idx="6"/>
            <a:endCxn id="1607" idx="2"/>
          </p:cNvCxnSpPr>
          <p:nvPr/>
        </p:nvCxnSpPr>
        <p:spPr>
          <a:xfrm>
            <a:off x="7268850" y="3807150"/>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1684" name="Google Shape;1684;p27"/>
          <p:cNvCxnSpPr>
            <a:stCxn id="1596" idx="6"/>
          </p:cNvCxnSpPr>
          <p:nvPr/>
        </p:nvCxnSpPr>
        <p:spPr>
          <a:xfrm flipH="1" rot="10800000">
            <a:off x="7268850" y="1965650"/>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1685" name="Google Shape;1685;p27"/>
          <p:cNvCxnSpPr>
            <a:stCxn id="1596" idx="6"/>
          </p:cNvCxnSpPr>
          <p:nvPr/>
        </p:nvCxnSpPr>
        <p:spPr>
          <a:xfrm flipH="1" rot="10800000">
            <a:off x="7268850" y="2248550"/>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1686" name="Google Shape;1686;p27"/>
          <p:cNvCxnSpPr>
            <a:stCxn id="1596" idx="6"/>
          </p:cNvCxnSpPr>
          <p:nvPr/>
        </p:nvCxnSpPr>
        <p:spPr>
          <a:xfrm flipH="1" rot="10800000">
            <a:off x="7268850" y="2574650"/>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1687" name="Google Shape;1687;p27"/>
          <p:cNvCxnSpPr>
            <a:stCxn id="1596" idx="6"/>
          </p:cNvCxnSpPr>
          <p:nvPr/>
        </p:nvCxnSpPr>
        <p:spPr>
          <a:xfrm flipH="1" rot="10800000">
            <a:off x="7268850" y="2933450"/>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1688" name="Google Shape;1688;p27"/>
          <p:cNvCxnSpPr>
            <a:stCxn id="1596" idx="6"/>
          </p:cNvCxnSpPr>
          <p:nvPr/>
        </p:nvCxnSpPr>
        <p:spPr>
          <a:xfrm flipH="1" rot="10800000">
            <a:off x="7268850" y="3259550"/>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1689" name="Google Shape;1689;p27"/>
          <p:cNvCxnSpPr>
            <a:stCxn id="1596" idx="6"/>
            <a:endCxn id="1604" idx="2"/>
          </p:cNvCxnSpPr>
          <p:nvPr/>
        </p:nvCxnSpPr>
        <p:spPr>
          <a:xfrm flipH="1" rot="10800000">
            <a:off x="7268850" y="3682850"/>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1690" name="Google Shape;1690;p27"/>
          <p:cNvCxnSpPr>
            <a:stCxn id="1596" idx="6"/>
            <a:endCxn id="1605" idx="2"/>
          </p:cNvCxnSpPr>
          <p:nvPr/>
        </p:nvCxnSpPr>
        <p:spPr>
          <a:xfrm flipH="1" rot="10800000">
            <a:off x="7268850" y="4029650"/>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1691" name="Google Shape;1691;p27"/>
          <p:cNvCxnSpPr>
            <a:stCxn id="1596" idx="6"/>
            <a:endCxn id="1606" idx="2"/>
          </p:cNvCxnSpPr>
          <p:nvPr/>
        </p:nvCxnSpPr>
        <p:spPr>
          <a:xfrm>
            <a:off x="7268850" y="4192250"/>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1692" name="Google Shape;1692;p27"/>
          <p:cNvCxnSpPr>
            <a:stCxn id="1596" idx="6"/>
            <a:endCxn id="1607" idx="1"/>
          </p:cNvCxnSpPr>
          <p:nvPr/>
        </p:nvCxnSpPr>
        <p:spPr>
          <a:xfrm>
            <a:off x="7268850" y="4192250"/>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1693" name="Google Shape;1693;p27"/>
          <p:cNvCxnSpPr>
            <a:stCxn id="1597" idx="6"/>
          </p:cNvCxnSpPr>
          <p:nvPr/>
        </p:nvCxnSpPr>
        <p:spPr>
          <a:xfrm flipH="1" rot="10800000">
            <a:off x="7268850" y="1922200"/>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1694" name="Google Shape;1694;p27"/>
          <p:cNvCxnSpPr>
            <a:stCxn id="1597" idx="6"/>
          </p:cNvCxnSpPr>
          <p:nvPr/>
        </p:nvCxnSpPr>
        <p:spPr>
          <a:xfrm flipH="1" rot="10800000">
            <a:off x="7268850" y="2281000"/>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1695" name="Google Shape;1695;p27"/>
          <p:cNvCxnSpPr>
            <a:stCxn id="1597" idx="6"/>
          </p:cNvCxnSpPr>
          <p:nvPr/>
        </p:nvCxnSpPr>
        <p:spPr>
          <a:xfrm flipH="1" rot="10800000">
            <a:off x="7268850" y="2607400"/>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1696" name="Google Shape;1696;p27"/>
          <p:cNvCxnSpPr>
            <a:stCxn id="1597" idx="6"/>
          </p:cNvCxnSpPr>
          <p:nvPr/>
        </p:nvCxnSpPr>
        <p:spPr>
          <a:xfrm flipH="1" rot="10800000">
            <a:off x="7268850" y="2944300"/>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1697" name="Google Shape;1697;p27"/>
          <p:cNvCxnSpPr>
            <a:stCxn id="1597" idx="6"/>
          </p:cNvCxnSpPr>
          <p:nvPr/>
        </p:nvCxnSpPr>
        <p:spPr>
          <a:xfrm flipH="1" rot="10800000">
            <a:off x="7268850" y="3292300"/>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1698" name="Google Shape;1698;p27"/>
          <p:cNvCxnSpPr>
            <a:stCxn id="1597" idx="6"/>
            <a:endCxn id="1604" idx="2"/>
          </p:cNvCxnSpPr>
          <p:nvPr/>
        </p:nvCxnSpPr>
        <p:spPr>
          <a:xfrm flipH="1" rot="10800000">
            <a:off x="7268850" y="368290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1699" name="Google Shape;1699;p27"/>
          <p:cNvCxnSpPr>
            <a:stCxn id="1597" idx="6"/>
            <a:endCxn id="1605" idx="2"/>
          </p:cNvCxnSpPr>
          <p:nvPr/>
        </p:nvCxnSpPr>
        <p:spPr>
          <a:xfrm flipH="1" rot="10800000">
            <a:off x="7268850" y="402970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1700" name="Google Shape;1700;p27"/>
          <p:cNvCxnSpPr>
            <a:stCxn id="1597" idx="6"/>
            <a:endCxn id="1606" idx="2"/>
          </p:cNvCxnSpPr>
          <p:nvPr/>
        </p:nvCxnSpPr>
        <p:spPr>
          <a:xfrm flipH="1" rot="10800000">
            <a:off x="7268850" y="437650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1701" name="Google Shape;1701;p27"/>
          <p:cNvCxnSpPr>
            <a:stCxn id="1597" idx="6"/>
            <a:endCxn id="1607" idx="2"/>
          </p:cNvCxnSpPr>
          <p:nvPr/>
        </p:nvCxnSpPr>
        <p:spPr>
          <a:xfrm>
            <a:off x="7268850" y="4615600"/>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1702" name="Google Shape;1702;p27"/>
          <p:cNvCxnSpPr>
            <a:stCxn id="1588" idx="6"/>
          </p:cNvCxnSpPr>
          <p:nvPr/>
        </p:nvCxnSpPr>
        <p:spPr>
          <a:xfrm flipH="1" rot="10800000">
            <a:off x="7268850" y="1954950"/>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1703" name="Google Shape;1703;p27"/>
          <p:cNvCxnSpPr>
            <a:stCxn id="1588" idx="6"/>
          </p:cNvCxnSpPr>
          <p:nvPr/>
        </p:nvCxnSpPr>
        <p:spPr>
          <a:xfrm flipH="1" rot="10800000">
            <a:off x="7268850" y="2270250"/>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1704" name="Google Shape;1704;p27"/>
          <p:cNvCxnSpPr>
            <a:stCxn id="1588" idx="6"/>
          </p:cNvCxnSpPr>
          <p:nvPr/>
        </p:nvCxnSpPr>
        <p:spPr>
          <a:xfrm flipH="1" rot="10800000">
            <a:off x="7268850" y="2574750"/>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1705" name="Google Shape;1705;p27"/>
          <p:cNvCxnSpPr/>
          <p:nvPr/>
        </p:nvCxnSpPr>
        <p:spPr>
          <a:xfrm flipH="1" rot="10800000">
            <a:off x="7268850" y="2944350"/>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1706" name="Google Shape;1706;p27"/>
          <p:cNvCxnSpPr/>
          <p:nvPr/>
        </p:nvCxnSpPr>
        <p:spPr>
          <a:xfrm flipH="1" rot="10800000">
            <a:off x="7268850" y="3281250"/>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1707" name="Google Shape;1707;p27"/>
          <p:cNvCxnSpPr>
            <a:stCxn id="1588" idx="6"/>
            <a:endCxn id="1604" idx="2"/>
          </p:cNvCxnSpPr>
          <p:nvPr/>
        </p:nvCxnSpPr>
        <p:spPr>
          <a:xfrm flipH="1" rot="10800000">
            <a:off x="7268850" y="3682950"/>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1708" name="Google Shape;1708;p27"/>
          <p:cNvCxnSpPr>
            <a:stCxn id="1588" idx="6"/>
            <a:endCxn id="1605" idx="2"/>
          </p:cNvCxnSpPr>
          <p:nvPr/>
        </p:nvCxnSpPr>
        <p:spPr>
          <a:xfrm flipH="1" rot="10800000">
            <a:off x="7268850" y="402975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1709" name="Google Shape;1709;p27"/>
          <p:cNvCxnSpPr>
            <a:stCxn id="1588" idx="6"/>
            <a:endCxn id="1606" idx="2"/>
          </p:cNvCxnSpPr>
          <p:nvPr/>
        </p:nvCxnSpPr>
        <p:spPr>
          <a:xfrm flipH="1" rot="10800000">
            <a:off x="7268850" y="437655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1710" name="Google Shape;1710;p27"/>
          <p:cNvCxnSpPr>
            <a:stCxn id="1588" idx="6"/>
            <a:endCxn id="1607" idx="2"/>
          </p:cNvCxnSpPr>
          <p:nvPr/>
        </p:nvCxnSpPr>
        <p:spPr>
          <a:xfrm flipH="1" rot="10800000">
            <a:off x="7268850" y="472335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1711" name="Google Shape;1711;p27"/>
          <p:cNvCxnSpPr>
            <a:endCxn id="1609" idx="2"/>
          </p:cNvCxnSpPr>
          <p:nvPr/>
        </p:nvCxnSpPr>
        <p:spPr>
          <a:xfrm>
            <a:off x="7880700" y="1955050"/>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1712" name="Google Shape;1712;p27"/>
          <p:cNvCxnSpPr>
            <a:endCxn id="1608" idx="2"/>
          </p:cNvCxnSpPr>
          <p:nvPr/>
        </p:nvCxnSpPr>
        <p:spPr>
          <a:xfrm>
            <a:off x="7891500" y="1965775"/>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1713" name="Google Shape;1713;p27"/>
          <p:cNvCxnSpPr>
            <a:endCxn id="1610" idx="2"/>
          </p:cNvCxnSpPr>
          <p:nvPr/>
        </p:nvCxnSpPr>
        <p:spPr>
          <a:xfrm>
            <a:off x="7902300" y="1976800"/>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1714" name="Google Shape;1714;p27"/>
          <p:cNvCxnSpPr>
            <a:endCxn id="1611" idx="1"/>
          </p:cNvCxnSpPr>
          <p:nvPr/>
        </p:nvCxnSpPr>
        <p:spPr>
          <a:xfrm>
            <a:off x="7880683" y="1987403"/>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1715" name="Google Shape;1715;p27"/>
          <p:cNvCxnSpPr>
            <a:endCxn id="1612" idx="1"/>
          </p:cNvCxnSpPr>
          <p:nvPr/>
        </p:nvCxnSpPr>
        <p:spPr>
          <a:xfrm>
            <a:off x="7869883" y="1998553"/>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1716" name="Google Shape;1716;p27"/>
          <p:cNvCxnSpPr>
            <a:endCxn id="1613" idx="1"/>
          </p:cNvCxnSpPr>
          <p:nvPr/>
        </p:nvCxnSpPr>
        <p:spPr>
          <a:xfrm>
            <a:off x="7880683" y="2009165"/>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1717" name="Google Shape;1717;p27"/>
          <p:cNvCxnSpPr>
            <a:endCxn id="1614" idx="1"/>
          </p:cNvCxnSpPr>
          <p:nvPr/>
        </p:nvCxnSpPr>
        <p:spPr>
          <a:xfrm>
            <a:off x="7869883" y="1998415"/>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1718" name="Google Shape;1718;p27"/>
          <p:cNvCxnSpPr>
            <a:endCxn id="1615" idx="2"/>
          </p:cNvCxnSpPr>
          <p:nvPr/>
        </p:nvCxnSpPr>
        <p:spPr>
          <a:xfrm>
            <a:off x="7869900" y="2031100"/>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1719" name="Google Shape;1719;p27"/>
          <p:cNvCxnSpPr>
            <a:endCxn id="1616" idx="1"/>
          </p:cNvCxnSpPr>
          <p:nvPr/>
        </p:nvCxnSpPr>
        <p:spPr>
          <a:xfrm>
            <a:off x="7880683" y="2020115"/>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1720" name="Google Shape;1720;p27"/>
          <p:cNvCxnSpPr>
            <a:endCxn id="1609" idx="2"/>
          </p:cNvCxnSpPr>
          <p:nvPr/>
        </p:nvCxnSpPr>
        <p:spPr>
          <a:xfrm flipH="1" rot="10800000">
            <a:off x="7869900" y="1955050"/>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1721" name="Google Shape;1721;p27"/>
          <p:cNvCxnSpPr>
            <a:endCxn id="1608" idx="2"/>
          </p:cNvCxnSpPr>
          <p:nvPr/>
        </p:nvCxnSpPr>
        <p:spPr>
          <a:xfrm flipH="1" rot="10800000">
            <a:off x="7826400" y="2264875"/>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1722" name="Google Shape;1722;p27"/>
          <p:cNvCxnSpPr>
            <a:endCxn id="1610" idx="2"/>
          </p:cNvCxnSpPr>
          <p:nvPr/>
        </p:nvCxnSpPr>
        <p:spPr>
          <a:xfrm>
            <a:off x="7902300" y="2292100"/>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1723" name="Google Shape;1723;p27"/>
          <p:cNvCxnSpPr>
            <a:endCxn id="1611" idx="1"/>
          </p:cNvCxnSpPr>
          <p:nvPr/>
        </p:nvCxnSpPr>
        <p:spPr>
          <a:xfrm>
            <a:off x="7880683" y="2281103"/>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1724" name="Google Shape;1724;p27"/>
          <p:cNvCxnSpPr>
            <a:endCxn id="1612" idx="1"/>
          </p:cNvCxnSpPr>
          <p:nvPr/>
        </p:nvCxnSpPr>
        <p:spPr>
          <a:xfrm>
            <a:off x="7891483" y="2291953"/>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1725" name="Google Shape;1725;p27"/>
          <p:cNvCxnSpPr>
            <a:endCxn id="1613" idx="1"/>
          </p:cNvCxnSpPr>
          <p:nvPr/>
        </p:nvCxnSpPr>
        <p:spPr>
          <a:xfrm>
            <a:off x="7902283" y="2292065"/>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1726" name="Google Shape;1726;p27"/>
          <p:cNvCxnSpPr>
            <a:endCxn id="1614" idx="1"/>
          </p:cNvCxnSpPr>
          <p:nvPr/>
        </p:nvCxnSpPr>
        <p:spPr>
          <a:xfrm>
            <a:off x="7913383" y="2270215"/>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1727" name="Google Shape;1727;p27"/>
          <p:cNvCxnSpPr>
            <a:endCxn id="1614" idx="1"/>
          </p:cNvCxnSpPr>
          <p:nvPr/>
        </p:nvCxnSpPr>
        <p:spPr>
          <a:xfrm>
            <a:off x="7913383" y="2281015"/>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1728" name="Google Shape;1728;p27"/>
          <p:cNvCxnSpPr>
            <a:endCxn id="1615" idx="1"/>
          </p:cNvCxnSpPr>
          <p:nvPr/>
        </p:nvCxnSpPr>
        <p:spPr>
          <a:xfrm>
            <a:off x="7902283" y="2302965"/>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1729" name="Google Shape;1729;p27"/>
          <p:cNvCxnSpPr>
            <a:endCxn id="1616" idx="1"/>
          </p:cNvCxnSpPr>
          <p:nvPr/>
        </p:nvCxnSpPr>
        <p:spPr>
          <a:xfrm>
            <a:off x="7880683" y="2291915"/>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1730" name="Google Shape;1730;p27"/>
          <p:cNvCxnSpPr>
            <a:endCxn id="1609" idx="2"/>
          </p:cNvCxnSpPr>
          <p:nvPr/>
        </p:nvCxnSpPr>
        <p:spPr>
          <a:xfrm flipH="1" rot="10800000">
            <a:off x="7858800" y="1955050"/>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1731" name="Google Shape;1731;p27"/>
          <p:cNvCxnSpPr>
            <a:endCxn id="1608" idx="2"/>
          </p:cNvCxnSpPr>
          <p:nvPr/>
        </p:nvCxnSpPr>
        <p:spPr>
          <a:xfrm flipH="1" rot="10800000">
            <a:off x="7869900" y="2264875"/>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1732" name="Google Shape;1732;p27"/>
          <p:cNvCxnSpPr>
            <a:endCxn id="1610" idx="2"/>
          </p:cNvCxnSpPr>
          <p:nvPr/>
        </p:nvCxnSpPr>
        <p:spPr>
          <a:xfrm>
            <a:off x="7848000" y="2563900"/>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1733" name="Google Shape;1733;p27"/>
          <p:cNvCxnSpPr>
            <a:endCxn id="1611" idx="2"/>
          </p:cNvCxnSpPr>
          <p:nvPr/>
        </p:nvCxnSpPr>
        <p:spPr>
          <a:xfrm>
            <a:off x="7880700" y="2596338"/>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1734" name="Google Shape;1734;p27"/>
          <p:cNvCxnSpPr>
            <a:endCxn id="1612" idx="2"/>
          </p:cNvCxnSpPr>
          <p:nvPr/>
        </p:nvCxnSpPr>
        <p:spPr>
          <a:xfrm>
            <a:off x="7902300" y="2650688"/>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1735" name="Google Shape;1735;p27"/>
          <p:cNvCxnSpPr>
            <a:endCxn id="1613" idx="3"/>
          </p:cNvCxnSpPr>
          <p:nvPr/>
        </p:nvCxnSpPr>
        <p:spPr>
          <a:xfrm>
            <a:off x="7858783" y="2650735"/>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1736" name="Google Shape;1736;p27"/>
          <p:cNvCxnSpPr>
            <a:endCxn id="1614" idx="2"/>
          </p:cNvCxnSpPr>
          <p:nvPr/>
        </p:nvCxnSpPr>
        <p:spPr>
          <a:xfrm>
            <a:off x="7858800" y="2672450"/>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1737" name="Google Shape;1737;p27"/>
          <p:cNvCxnSpPr>
            <a:endCxn id="1615" idx="1"/>
          </p:cNvCxnSpPr>
          <p:nvPr/>
        </p:nvCxnSpPr>
        <p:spPr>
          <a:xfrm>
            <a:off x="7869883" y="2650665"/>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1738" name="Google Shape;1738;p27"/>
          <p:cNvCxnSpPr>
            <a:endCxn id="1616" idx="1"/>
          </p:cNvCxnSpPr>
          <p:nvPr/>
        </p:nvCxnSpPr>
        <p:spPr>
          <a:xfrm>
            <a:off x="7858783" y="2639915"/>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1739" name="Google Shape;1739;p27"/>
          <p:cNvCxnSpPr>
            <a:endCxn id="1609" idx="2"/>
          </p:cNvCxnSpPr>
          <p:nvPr/>
        </p:nvCxnSpPr>
        <p:spPr>
          <a:xfrm flipH="1" rot="10800000">
            <a:off x="7880700" y="1955050"/>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1740" name="Google Shape;1740;p27"/>
          <p:cNvCxnSpPr>
            <a:endCxn id="1608" idx="2"/>
          </p:cNvCxnSpPr>
          <p:nvPr/>
        </p:nvCxnSpPr>
        <p:spPr>
          <a:xfrm flipH="1" rot="10800000">
            <a:off x="7858800" y="2264875"/>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1741" name="Google Shape;1741;p27"/>
          <p:cNvCxnSpPr>
            <a:endCxn id="1610" idx="2"/>
          </p:cNvCxnSpPr>
          <p:nvPr/>
        </p:nvCxnSpPr>
        <p:spPr>
          <a:xfrm flipH="1" rot="10800000">
            <a:off x="7902300" y="2574700"/>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1742" name="Google Shape;1742;p27"/>
          <p:cNvCxnSpPr>
            <a:endCxn id="1611" idx="2"/>
          </p:cNvCxnSpPr>
          <p:nvPr/>
        </p:nvCxnSpPr>
        <p:spPr>
          <a:xfrm flipH="1" rot="10800000">
            <a:off x="7891500" y="2921538"/>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1743" name="Google Shape;1743;p27"/>
          <p:cNvCxnSpPr>
            <a:endCxn id="1612" idx="2"/>
          </p:cNvCxnSpPr>
          <p:nvPr/>
        </p:nvCxnSpPr>
        <p:spPr>
          <a:xfrm>
            <a:off x="7858800" y="2933588"/>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1744" name="Google Shape;1744;p27"/>
          <p:cNvCxnSpPr>
            <a:endCxn id="1613" idx="2"/>
          </p:cNvCxnSpPr>
          <p:nvPr/>
        </p:nvCxnSpPr>
        <p:spPr>
          <a:xfrm>
            <a:off x="7891500" y="2955300"/>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1745" name="Google Shape;1745;p27"/>
          <p:cNvCxnSpPr>
            <a:endCxn id="1614" idx="2"/>
          </p:cNvCxnSpPr>
          <p:nvPr/>
        </p:nvCxnSpPr>
        <p:spPr>
          <a:xfrm>
            <a:off x="7858800" y="2944250"/>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1746" name="Google Shape;1746;p27"/>
          <p:cNvCxnSpPr>
            <a:endCxn id="1615" idx="2"/>
          </p:cNvCxnSpPr>
          <p:nvPr/>
        </p:nvCxnSpPr>
        <p:spPr>
          <a:xfrm>
            <a:off x="7858800" y="2966200"/>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1747" name="Google Shape;1747;p27"/>
          <p:cNvCxnSpPr>
            <a:endCxn id="1616" idx="2"/>
          </p:cNvCxnSpPr>
          <p:nvPr/>
        </p:nvCxnSpPr>
        <p:spPr>
          <a:xfrm>
            <a:off x="7848000" y="2966250"/>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1748" name="Google Shape;1748;p27"/>
          <p:cNvCxnSpPr>
            <a:endCxn id="1609" idx="2"/>
          </p:cNvCxnSpPr>
          <p:nvPr/>
        </p:nvCxnSpPr>
        <p:spPr>
          <a:xfrm flipH="1" rot="10800000">
            <a:off x="7858800" y="1955050"/>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1749" name="Google Shape;1749;p27"/>
          <p:cNvCxnSpPr>
            <a:endCxn id="1608" idx="2"/>
          </p:cNvCxnSpPr>
          <p:nvPr/>
        </p:nvCxnSpPr>
        <p:spPr>
          <a:xfrm flipH="1" rot="10800000">
            <a:off x="7880700" y="2264875"/>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1750" name="Google Shape;1750;p27"/>
          <p:cNvCxnSpPr>
            <a:stCxn id="1603" idx="6"/>
            <a:endCxn id="1610" idx="2"/>
          </p:cNvCxnSpPr>
          <p:nvPr/>
        </p:nvCxnSpPr>
        <p:spPr>
          <a:xfrm flipH="1" rot="10800000">
            <a:off x="7878450" y="2574788"/>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1751" name="Google Shape;1751;p27"/>
          <p:cNvCxnSpPr>
            <a:endCxn id="1611" idx="2"/>
          </p:cNvCxnSpPr>
          <p:nvPr/>
        </p:nvCxnSpPr>
        <p:spPr>
          <a:xfrm flipH="1" rot="10800000">
            <a:off x="7869900" y="2921538"/>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1752" name="Google Shape;1752;p27"/>
          <p:cNvCxnSpPr>
            <a:endCxn id="1612" idx="2"/>
          </p:cNvCxnSpPr>
          <p:nvPr/>
        </p:nvCxnSpPr>
        <p:spPr>
          <a:xfrm flipH="1" rot="10800000">
            <a:off x="7891500" y="3268388"/>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1753" name="Google Shape;1753;p27"/>
          <p:cNvCxnSpPr>
            <a:endCxn id="1613" idx="2"/>
          </p:cNvCxnSpPr>
          <p:nvPr/>
        </p:nvCxnSpPr>
        <p:spPr>
          <a:xfrm>
            <a:off x="7891500" y="3292200"/>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1754" name="Google Shape;1754;p27"/>
          <p:cNvCxnSpPr>
            <a:endCxn id="1614" idx="2"/>
          </p:cNvCxnSpPr>
          <p:nvPr/>
        </p:nvCxnSpPr>
        <p:spPr>
          <a:xfrm>
            <a:off x="7869900" y="3281450"/>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1755" name="Google Shape;1755;p27"/>
          <p:cNvCxnSpPr>
            <a:endCxn id="1615" idx="2"/>
          </p:cNvCxnSpPr>
          <p:nvPr/>
        </p:nvCxnSpPr>
        <p:spPr>
          <a:xfrm>
            <a:off x="7869900" y="3313900"/>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1756" name="Google Shape;1756;p27"/>
          <p:cNvCxnSpPr>
            <a:endCxn id="1616" idx="1"/>
          </p:cNvCxnSpPr>
          <p:nvPr/>
        </p:nvCxnSpPr>
        <p:spPr>
          <a:xfrm>
            <a:off x="7858783" y="3314015"/>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1757" name="Google Shape;1757;p27"/>
          <p:cNvCxnSpPr>
            <a:stCxn id="1604" idx="6"/>
            <a:endCxn id="1609" idx="2"/>
          </p:cNvCxnSpPr>
          <p:nvPr/>
        </p:nvCxnSpPr>
        <p:spPr>
          <a:xfrm flipH="1" rot="10800000">
            <a:off x="7878450" y="1955100"/>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1758" name="Google Shape;1758;p27"/>
          <p:cNvCxnSpPr>
            <a:stCxn id="1604" idx="6"/>
            <a:endCxn id="1608" idx="2"/>
          </p:cNvCxnSpPr>
          <p:nvPr/>
        </p:nvCxnSpPr>
        <p:spPr>
          <a:xfrm flipH="1" rot="10800000">
            <a:off x="7878450" y="2265000"/>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1759" name="Google Shape;1759;p27"/>
          <p:cNvCxnSpPr>
            <a:stCxn id="1604" idx="6"/>
            <a:endCxn id="1610" idx="2"/>
          </p:cNvCxnSpPr>
          <p:nvPr/>
        </p:nvCxnSpPr>
        <p:spPr>
          <a:xfrm flipH="1" rot="10800000">
            <a:off x="7878450" y="25746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1760" name="Google Shape;1760;p27"/>
          <p:cNvCxnSpPr>
            <a:stCxn id="1604" idx="6"/>
            <a:endCxn id="1611" idx="2"/>
          </p:cNvCxnSpPr>
          <p:nvPr/>
        </p:nvCxnSpPr>
        <p:spPr>
          <a:xfrm flipH="1" rot="10800000">
            <a:off x="7878450" y="292140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1761" name="Google Shape;1761;p27"/>
          <p:cNvCxnSpPr>
            <a:stCxn id="1604" idx="6"/>
            <a:endCxn id="1612" idx="2"/>
          </p:cNvCxnSpPr>
          <p:nvPr/>
        </p:nvCxnSpPr>
        <p:spPr>
          <a:xfrm flipH="1" rot="10800000">
            <a:off x="7878450" y="3268500"/>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1762" name="Google Shape;1762;p27"/>
          <p:cNvCxnSpPr>
            <a:stCxn id="1604" idx="6"/>
            <a:endCxn id="1613" idx="2"/>
          </p:cNvCxnSpPr>
          <p:nvPr/>
        </p:nvCxnSpPr>
        <p:spPr>
          <a:xfrm>
            <a:off x="7878450" y="36828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1763" name="Google Shape;1763;p27"/>
          <p:cNvCxnSpPr>
            <a:stCxn id="1604" idx="6"/>
            <a:endCxn id="1614" idx="2"/>
          </p:cNvCxnSpPr>
          <p:nvPr/>
        </p:nvCxnSpPr>
        <p:spPr>
          <a:xfrm>
            <a:off x="7878450" y="36828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764" name="Google Shape;1764;p27"/>
          <p:cNvCxnSpPr>
            <a:stCxn id="1604" idx="6"/>
            <a:endCxn id="1615" idx="2"/>
          </p:cNvCxnSpPr>
          <p:nvPr/>
        </p:nvCxnSpPr>
        <p:spPr>
          <a:xfrm>
            <a:off x="7878450" y="36828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1765" name="Google Shape;1765;p27"/>
          <p:cNvCxnSpPr>
            <a:stCxn id="1604" idx="6"/>
            <a:endCxn id="1616" idx="2"/>
          </p:cNvCxnSpPr>
          <p:nvPr/>
        </p:nvCxnSpPr>
        <p:spPr>
          <a:xfrm>
            <a:off x="7878450" y="3682800"/>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1766" name="Google Shape;1766;p27"/>
          <p:cNvCxnSpPr>
            <a:stCxn id="1605" idx="6"/>
            <a:endCxn id="1609" idx="2"/>
          </p:cNvCxnSpPr>
          <p:nvPr/>
        </p:nvCxnSpPr>
        <p:spPr>
          <a:xfrm flipH="1" rot="10800000">
            <a:off x="7878450" y="1955150"/>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1767" name="Google Shape;1767;p27"/>
          <p:cNvCxnSpPr>
            <a:stCxn id="1605" idx="6"/>
            <a:endCxn id="1608" idx="2"/>
          </p:cNvCxnSpPr>
          <p:nvPr/>
        </p:nvCxnSpPr>
        <p:spPr>
          <a:xfrm flipH="1" rot="10800000">
            <a:off x="7878450" y="2264750"/>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1768" name="Google Shape;1768;p27"/>
          <p:cNvCxnSpPr>
            <a:stCxn id="1605" idx="6"/>
            <a:endCxn id="1610" idx="2"/>
          </p:cNvCxnSpPr>
          <p:nvPr/>
        </p:nvCxnSpPr>
        <p:spPr>
          <a:xfrm flipH="1" rot="10800000">
            <a:off x="7878450" y="25746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1769" name="Google Shape;1769;p27"/>
          <p:cNvCxnSpPr>
            <a:stCxn id="1605" idx="6"/>
            <a:endCxn id="1611" idx="2"/>
          </p:cNvCxnSpPr>
          <p:nvPr/>
        </p:nvCxnSpPr>
        <p:spPr>
          <a:xfrm flipH="1" rot="10800000">
            <a:off x="7878450" y="292145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1770" name="Google Shape;1770;p27"/>
          <p:cNvCxnSpPr>
            <a:stCxn id="1605" idx="6"/>
            <a:endCxn id="1612" idx="2"/>
          </p:cNvCxnSpPr>
          <p:nvPr/>
        </p:nvCxnSpPr>
        <p:spPr>
          <a:xfrm flipH="1" rot="10800000">
            <a:off x="7878450" y="326825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1771" name="Google Shape;1771;p27"/>
          <p:cNvCxnSpPr>
            <a:stCxn id="1605" idx="6"/>
            <a:endCxn id="1613" idx="2"/>
          </p:cNvCxnSpPr>
          <p:nvPr/>
        </p:nvCxnSpPr>
        <p:spPr>
          <a:xfrm flipH="1" rot="10800000">
            <a:off x="7878450" y="36828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772" name="Google Shape;1772;p27"/>
          <p:cNvCxnSpPr>
            <a:stCxn id="1605" idx="6"/>
            <a:endCxn id="1614" idx="2"/>
          </p:cNvCxnSpPr>
          <p:nvPr/>
        </p:nvCxnSpPr>
        <p:spPr>
          <a:xfrm>
            <a:off x="7878450" y="402965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1773" name="Google Shape;1773;p27"/>
          <p:cNvCxnSpPr>
            <a:stCxn id="1605" idx="6"/>
            <a:endCxn id="1615" idx="3"/>
          </p:cNvCxnSpPr>
          <p:nvPr/>
        </p:nvCxnSpPr>
        <p:spPr>
          <a:xfrm>
            <a:off x="7878450" y="4029650"/>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1774" name="Google Shape;1774;p27"/>
          <p:cNvCxnSpPr>
            <a:stCxn id="1605" idx="6"/>
            <a:endCxn id="1616" idx="1"/>
          </p:cNvCxnSpPr>
          <p:nvPr/>
        </p:nvCxnSpPr>
        <p:spPr>
          <a:xfrm>
            <a:off x="7878450" y="4029650"/>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1775" name="Google Shape;1775;p27"/>
          <p:cNvCxnSpPr>
            <a:stCxn id="1606" idx="6"/>
            <a:endCxn id="1609" idx="2"/>
          </p:cNvCxnSpPr>
          <p:nvPr/>
        </p:nvCxnSpPr>
        <p:spPr>
          <a:xfrm flipH="1" rot="10800000">
            <a:off x="7878450" y="1955200"/>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1776" name="Google Shape;1776;p27"/>
          <p:cNvCxnSpPr>
            <a:stCxn id="1606" idx="6"/>
            <a:endCxn id="1608" idx="2"/>
          </p:cNvCxnSpPr>
          <p:nvPr/>
        </p:nvCxnSpPr>
        <p:spPr>
          <a:xfrm flipH="1" rot="10800000">
            <a:off x="7878450" y="2264800"/>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1777" name="Google Shape;1777;p27"/>
          <p:cNvCxnSpPr>
            <a:stCxn id="1606" idx="6"/>
            <a:endCxn id="1610" idx="2"/>
          </p:cNvCxnSpPr>
          <p:nvPr/>
        </p:nvCxnSpPr>
        <p:spPr>
          <a:xfrm flipH="1" rot="10800000">
            <a:off x="7878450" y="257470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1778" name="Google Shape;1778;p27"/>
          <p:cNvCxnSpPr>
            <a:stCxn id="1606" idx="6"/>
            <a:endCxn id="1611" idx="2"/>
          </p:cNvCxnSpPr>
          <p:nvPr/>
        </p:nvCxnSpPr>
        <p:spPr>
          <a:xfrm flipH="1" rot="10800000">
            <a:off x="7878450" y="292150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1779" name="Google Shape;1779;p27"/>
          <p:cNvCxnSpPr>
            <a:stCxn id="1606" idx="6"/>
            <a:endCxn id="1612" idx="2"/>
          </p:cNvCxnSpPr>
          <p:nvPr/>
        </p:nvCxnSpPr>
        <p:spPr>
          <a:xfrm flipH="1" rot="10800000">
            <a:off x="7878450" y="32683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1780" name="Google Shape;1780;p27"/>
          <p:cNvCxnSpPr>
            <a:stCxn id="1606" idx="6"/>
            <a:endCxn id="1613" idx="2"/>
          </p:cNvCxnSpPr>
          <p:nvPr/>
        </p:nvCxnSpPr>
        <p:spPr>
          <a:xfrm flipH="1" rot="10800000">
            <a:off x="7878450" y="36829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1781" name="Google Shape;1781;p27"/>
          <p:cNvCxnSpPr>
            <a:stCxn id="1606" idx="6"/>
            <a:endCxn id="1614" idx="2"/>
          </p:cNvCxnSpPr>
          <p:nvPr/>
        </p:nvCxnSpPr>
        <p:spPr>
          <a:xfrm flipH="1" rot="10800000">
            <a:off x="7878450" y="40297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782" name="Google Shape;1782;p27"/>
          <p:cNvCxnSpPr>
            <a:stCxn id="1606" idx="6"/>
            <a:endCxn id="1615" idx="2"/>
          </p:cNvCxnSpPr>
          <p:nvPr/>
        </p:nvCxnSpPr>
        <p:spPr>
          <a:xfrm>
            <a:off x="7878450" y="43765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1783" name="Google Shape;1783;p27"/>
          <p:cNvCxnSpPr>
            <a:stCxn id="1606" idx="6"/>
            <a:endCxn id="1616" idx="2"/>
          </p:cNvCxnSpPr>
          <p:nvPr/>
        </p:nvCxnSpPr>
        <p:spPr>
          <a:xfrm>
            <a:off x="7878450" y="43765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784" name="Google Shape;1784;p27"/>
          <p:cNvCxnSpPr>
            <a:stCxn id="1607" idx="6"/>
            <a:endCxn id="1609" idx="2"/>
          </p:cNvCxnSpPr>
          <p:nvPr/>
        </p:nvCxnSpPr>
        <p:spPr>
          <a:xfrm flipH="1" rot="10800000">
            <a:off x="7878450" y="1954950"/>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1785" name="Google Shape;1785;p27"/>
          <p:cNvCxnSpPr>
            <a:stCxn id="1607" idx="6"/>
            <a:endCxn id="1608" idx="2"/>
          </p:cNvCxnSpPr>
          <p:nvPr/>
        </p:nvCxnSpPr>
        <p:spPr>
          <a:xfrm flipH="1" rot="10800000">
            <a:off x="7878450" y="2264850"/>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1786" name="Google Shape;1786;p27"/>
          <p:cNvCxnSpPr>
            <a:stCxn id="1607" idx="6"/>
            <a:endCxn id="1610" idx="2"/>
          </p:cNvCxnSpPr>
          <p:nvPr/>
        </p:nvCxnSpPr>
        <p:spPr>
          <a:xfrm flipH="1" rot="10800000">
            <a:off x="7878450" y="2574750"/>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1787" name="Google Shape;1787;p27"/>
          <p:cNvCxnSpPr>
            <a:stCxn id="1607" idx="6"/>
            <a:endCxn id="1611" idx="2"/>
          </p:cNvCxnSpPr>
          <p:nvPr/>
        </p:nvCxnSpPr>
        <p:spPr>
          <a:xfrm flipH="1" rot="10800000">
            <a:off x="7878450" y="292155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1788" name="Google Shape;1788;p27"/>
          <p:cNvCxnSpPr>
            <a:stCxn id="1607" idx="6"/>
            <a:endCxn id="1612" idx="2"/>
          </p:cNvCxnSpPr>
          <p:nvPr/>
        </p:nvCxnSpPr>
        <p:spPr>
          <a:xfrm flipH="1" rot="10800000">
            <a:off x="7878450" y="32683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1789" name="Google Shape;1789;p27"/>
          <p:cNvCxnSpPr>
            <a:stCxn id="1607" idx="6"/>
            <a:endCxn id="1613" idx="2"/>
          </p:cNvCxnSpPr>
          <p:nvPr/>
        </p:nvCxnSpPr>
        <p:spPr>
          <a:xfrm flipH="1" rot="10800000">
            <a:off x="7878450" y="3682950"/>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1790" name="Google Shape;1790;p27"/>
          <p:cNvCxnSpPr>
            <a:stCxn id="1607" idx="6"/>
            <a:endCxn id="1614" idx="2"/>
          </p:cNvCxnSpPr>
          <p:nvPr/>
        </p:nvCxnSpPr>
        <p:spPr>
          <a:xfrm flipH="1" rot="10800000">
            <a:off x="7878450" y="402975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1791" name="Google Shape;1791;p27"/>
          <p:cNvCxnSpPr>
            <a:stCxn id="1607" idx="6"/>
            <a:endCxn id="1615" idx="2"/>
          </p:cNvCxnSpPr>
          <p:nvPr/>
        </p:nvCxnSpPr>
        <p:spPr>
          <a:xfrm flipH="1" rot="10800000">
            <a:off x="7878450" y="43765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792" name="Google Shape;1792;p27"/>
          <p:cNvCxnSpPr>
            <a:stCxn id="1607" idx="6"/>
            <a:endCxn id="1616" idx="2"/>
          </p:cNvCxnSpPr>
          <p:nvPr/>
        </p:nvCxnSpPr>
        <p:spPr>
          <a:xfrm>
            <a:off x="7878450" y="4723350"/>
            <a:ext cx="346800" cy="0"/>
          </a:xfrm>
          <a:prstGeom prst="straightConnector1">
            <a:avLst/>
          </a:prstGeom>
          <a:noFill/>
          <a:ln cap="flat" cmpd="sng" w="9525">
            <a:solidFill>
              <a:srgbClr val="000000"/>
            </a:solidFill>
            <a:prstDash val="solid"/>
            <a:round/>
            <a:headEnd len="med" w="med" type="none"/>
            <a:tailEnd len="med" w="med" type="none"/>
          </a:ln>
        </p:spPr>
      </p:cxnSp>
      <p:sp>
        <p:nvSpPr>
          <p:cNvPr id="1793" name="Google Shape;1793;p27"/>
          <p:cNvSpPr/>
          <p:nvPr/>
        </p:nvSpPr>
        <p:spPr>
          <a:xfrm>
            <a:off x="8648400" y="17280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7"/>
          <p:cNvSpPr/>
          <p:nvPr/>
        </p:nvSpPr>
        <p:spPr>
          <a:xfrm>
            <a:off x="8648400" y="20641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7"/>
          <p:cNvSpPr/>
          <p:nvPr/>
        </p:nvSpPr>
        <p:spPr>
          <a:xfrm>
            <a:off x="8648400" y="48429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7"/>
          <p:cNvSpPr/>
          <p:nvPr/>
        </p:nvSpPr>
        <p:spPr>
          <a:xfrm>
            <a:off x="8648400" y="24001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7"/>
          <p:cNvSpPr/>
          <p:nvPr/>
        </p:nvSpPr>
        <p:spPr>
          <a:xfrm>
            <a:off x="8648400" y="26992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7"/>
          <p:cNvSpPr/>
          <p:nvPr/>
        </p:nvSpPr>
        <p:spPr>
          <a:xfrm>
            <a:off x="8648388" y="3424213"/>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7"/>
          <p:cNvSpPr/>
          <p:nvPr/>
        </p:nvSpPr>
        <p:spPr>
          <a:xfrm>
            <a:off x="8648400" y="37814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7"/>
          <p:cNvSpPr/>
          <p:nvPr/>
        </p:nvSpPr>
        <p:spPr>
          <a:xfrm>
            <a:off x="8648400" y="41492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7"/>
          <p:cNvSpPr/>
          <p:nvPr/>
        </p:nvSpPr>
        <p:spPr>
          <a:xfrm>
            <a:off x="8648400" y="44960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02" name="Google Shape;1802;p27"/>
          <p:cNvCxnSpPr>
            <a:stCxn id="1609" idx="6"/>
            <a:endCxn id="1793" idx="2"/>
          </p:cNvCxnSpPr>
          <p:nvPr/>
        </p:nvCxnSpPr>
        <p:spPr>
          <a:xfrm flipH="1" rot="10800000">
            <a:off x="8411400" y="1847650"/>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1803" name="Google Shape;1803;p27"/>
          <p:cNvCxnSpPr>
            <a:stCxn id="1609" idx="6"/>
            <a:endCxn id="1794" idx="2"/>
          </p:cNvCxnSpPr>
          <p:nvPr/>
        </p:nvCxnSpPr>
        <p:spPr>
          <a:xfrm>
            <a:off x="8411400" y="1955050"/>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1804" name="Google Shape;1804;p27"/>
          <p:cNvCxnSpPr>
            <a:stCxn id="1609" idx="6"/>
            <a:endCxn id="1796" idx="1"/>
          </p:cNvCxnSpPr>
          <p:nvPr/>
        </p:nvCxnSpPr>
        <p:spPr>
          <a:xfrm>
            <a:off x="8411400" y="1955050"/>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1805" name="Google Shape;1805;p27"/>
          <p:cNvCxnSpPr>
            <a:stCxn id="1609" idx="6"/>
            <a:endCxn id="1797" idx="1"/>
          </p:cNvCxnSpPr>
          <p:nvPr/>
        </p:nvCxnSpPr>
        <p:spPr>
          <a:xfrm>
            <a:off x="8411400" y="1955050"/>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1806" name="Google Shape;1806;p27"/>
          <p:cNvCxnSpPr>
            <a:stCxn id="1609" idx="6"/>
          </p:cNvCxnSpPr>
          <p:nvPr/>
        </p:nvCxnSpPr>
        <p:spPr>
          <a:xfrm>
            <a:off x="8411400" y="1955050"/>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1807" name="Google Shape;1807;p27"/>
          <p:cNvCxnSpPr>
            <a:stCxn id="1609" idx="6"/>
            <a:endCxn id="1798" idx="1"/>
          </p:cNvCxnSpPr>
          <p:nvPr/>
        </p:nvCxnSpPr>
        <p:spPr>
          <a:xfrm>
            <a:off x="8411400" y="1955050"/>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1808" name="Google Shape;1808;p27"/>
          <p:cNvCxnSpPr>
            <a:stCxn id="1609" idx="6"/>
            <a:endCxn id="1799" idx="1"/>
          </p:cNvCxnSpPr>
          <p:nvPr/>
        </p:nvCxnSpPr>
        <p:spPr>
          <a:xfrm>
            <a:off x="8411400" y="1955050"/>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1809" name="Google Shape;1809;p27"/>
          <p:cNvCxnSpPr>
            <a:stCxn id="1609" idx="6"/>
            <a:endCxn id="1800" idx="1"/>
          </p:cNvCxnSpPr>
          <p:nvPr/>
        </p:nvCxnSpPr>
        <p:spPr>
          <a:xfrm>
            <a:off x="8411400" y="195505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1810" name="Google Shape;1810;p27"/>
          <p:cNvCxnSpPr>
            <a:stCxn id="1609" idx="6"/>
            <a:endCxn id="1801" idx="1"/>
          </p:cNvCxnSpPr>
          <p:nvPr/>
        </p:nvCxnSpPr>
        <p:spPr>
          <a:xfrm>
            <a:off x="8411400" y="1955050"/>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1811" name="Google Shape;1811;p27"/>
          <p:cNvCxnSpPr>
            <a:stCxn id="1609" idx="6"/>
            <a:endCxn id="1795" idx="3"/>
          </p:cNvCxnSpPr>
          <p:nvPr/>
        </p:nvCxnSpPr>
        <p:spPr>
          <a:xfrm>
            <a:off x="8411400" y="1955050"/>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1812" name="Google Shape;1812;p27"/>
          <p:cNvCxnSpPr>
            <a:stCxn id="1608" idx="6"/>
            <a:endCxn id="1793" idx="2"/>
          </p:cNvCxnSpPr>
          <p:nvPr/>
        </p:nvCxnSpPr>
        <p:spPr>
          <a:xfrm flipH="1" rot="10800000">
            <a:off x="8411400" y="1847575"/>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1813" name="Google Shape;1813;p27"/>
          <p:cNvCxnSpPr>
            <a:stCxn id="1608" idx="6"/>
            <a:endCxn id="1794" idx="2"/>
          </p:cNvCxnSpPr>
          <p:nvPr/>
        </p:nvCxnSpPr>
        <p:spPr>
          <a:xfrm flipH="1" rot="10800000">
            <a:off x="8411400" y="2183575"/>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1814" name="Google Shape;1814;p27"/>
          <p:cNvCxnSpPr>
            <a:stCxn id="1608" idx="6"/>
            <a:endCxn id="1796" idx="2"/>
          </p:cNvCxnSpPr>
          <p:nvPr/>
        </p:nvCxnSpPr>
        <p:spPr>
          <a:xfrm>
            <a:off x="8411400" y="2264875"/>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1815" name="Google Shape;1815;p27"/>
          <p:cNvCxnSpPr>
            <a:endCxn id="1797" idx="2"/>
          </p:cNvCxnSpPr>
          <p:nvPr/>
        </p:nvCxnSpPr>
        <p:spPr>
          <a:xfrm>
            <a:off x="8411400" y="2265000"/>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1816" name="Google Shape;1816;p27"/>
          <p:cNvCxnSpPr/>
          <p:nvPr/>
        </p:nvCxnSpPr>
        <p:spPr>
          <a:xfrm>
            <a:off x="8411400" y="2264875"/>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1817" name="Google Shape;1817;p27"/>
          <p:cNvCxnSpPr>
            <a:stCxn id="1608" idx="6"/>
            <a:endCxn id="1798" idx="1"/>
          </p:cNvCxnSpPr>
          <p:nvPr/>
        </p:nvCxnSpPr>
        <p:spPr>
          <a:xfrm>
            <a:off x="8411400" y="2264875"/>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1818" name="Google Shape;1818;p27"/>
          <p:cNvCxnSpPr>
            <a:stCxn id="1608" idx="6"/>
            <a:endCxn id="1799" idx="1"/>
          </p:cNvCxnSpPr>
          <p:nvPr/>
        </p:nvCxnSpPr>
        <p:spPr>
          <a:xfrm>
            <a:off x="8411400" y="2264875"/>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1819" name="Google Shape;1819;p27"/>
          <p:cNvCxnSpPr>
            <a:stCxn id="1609" idx="5"/>
            <a:endCxn id="1800" idx="2"/>
          </p:cNvCxnSpPr>
          <p:nvPr/>
        </p:nvCxnSpPr>
        <p:spPr>
          <a:xfrm>
            <a:off x="8384117" y="203958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1820" name="Google Shape;1820;p27"/>
          <p:cNvCxnSpPr>
            <a:endCxn id="1801" idx="2"/>
          </p:cNvCxnSpPr>
          <p:nvPr/>
        </p:nvCxnSpPr>
        <p:spPr>
          <a:xfrm>
            <a:off x="8411400" y="2264800"/>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1821" name="Google Shape;1821;p27"/>
          <p:cNvCxnSpPr>
            <a:stCxn id="1608" idx="6"/>
            <a:endCxn id="1795" idx="2"/>
          </p:cNvCxnSpPr>
          <p:nvPr/>
        </p:nvCxnSpPr>
        <p:spPr>
          <a:xfrm>
            <a:off x="8411400" y="2264875"/>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1822" name="Google Shape;1822;p27"/>
          <p:cNvSpPr txBox="1"/>
          <p:nvPr/>
        </p:nvSpPr>
        <p:spPr>
          <a:xfrm>
            <a:off x="6895350" y="12988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823" name="Google Shape;1823;p27"/>
          <p:cNvSpPr txBox="1"/>
          <p:nvPr/>
        </p:nvSpPr>
        <p:spPr>
          <a:xfrm>
            <a:off x="6628225" y="474502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cxnSp>
        <p:nvCxnSpPr>
          <p:cNvPr id="1824" name="Google Shape;1824;p27"/>
          <p:cNvCxnSpPr>
            <a:stCxn id="1610" idx="6"/>
            <a:endCxn id="1793" idx="1"/>
          </p:cNvCxnSpPr>
          <p:nvPr/>
        </p:nvCxnSpPr>
        <p:spPr>
          <a:xfrm flipH="1" rot="10800000">
            <a:off x="8411400" y="1762900"/>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1825" name="Google Shape;1825;p27"/>
          <p:cNvCxnSpPr>
            <a:stCxn id="1610" idx="6"/>
            <a:endCxn id="1794" idx="2"/>
          </p:cNvCxnSpPr>
          <p:nvPr/>
        </p:nvCxnSpPr>
        <p:spPr>
          <a:xfrm flipH="1" rot="10800000">
            <a:off x="8411400" y="2183800"/>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1826" name="Google Shape;1826;p27"/>
          <p:cNvCxnSpPr>
            <a:stCxn id="1610" idx="6"/>
            <a:endCxn id="1796" idx="2"/>
          </p:cNvCxnSpPr>
          <p:nvPr/>
        </p:nvCxnSpPr>
        <p:spPr>
          <a:xfrm flipH="1" rot="10800000">
            <a:off x="8411400" y="2519800"/>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1827" name="Google Shape;1827;p27"/>
          <p:cNvCxnSpPr>
            <a:stCxn id="1610" idx="6"/>
            <a:endCxn id="1797" idx="2"/>
          </p:cNvCxnSpPr>
          <p:nvPr/>
        </p:nvCxnSpPr>
        <p:spPr>
          <a:xfrm>
            <a:off x="8411400" y="2574700"/>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1828" name="Google Shape;1828;p27"/>
          <p:cNvCxnSpPr>
            <a:stCxn id="1610" idx="6"/>
          </p:cNvCxnSpPr>
          <p:nvPr/>
        </p:nvCxnSpPr>
        <p:spPr>
          <a:xfrm>
            <a:off x="8411400" y="2574700"/>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1829" name="Google Shape;1829;p27"/>
          <p:cNvCxnSpPr>
            <a:stCxn id="1611" idx="6"/>
            <a:endCxn id="1793" idx="2"/>
          </p:cNvCxnSpPr>
          <p:nvPr/>
        </p:nvCxnSpPr>
        <p:spPr>
          <a:xfrm flipH="1" rot="10800000">
            <a:off x="8411400" y="1847538"/>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1830" name="Google Shape;1830;p27"/>
          <p:cNvCxnSpPr>
            <a:stCxn id="1611" idx="6"/>
            <a:endCxn id="1794" idx="2"/>
          </p:cNvCxnSpPr>
          <p:nvPr/>
        </p:nvCxnSpPr>
        <p:spPr>
          <a:xfrm flipH="1" rot="10800000">
            <a:off x="8411400" y="2183538"/>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1831" name="Google Shape;1831;p27"/>
          <p:cNvCxnSpPr>
            <a:stCxn id="1611" idx="6"/>
            <a:endCxn id="1796" idx="2"/>
          </p:cNvCxnSpPr>
          <p:nvPr/>
        </p:nvCxnSpPr>
        <p:spPr>
          <a:xfrm flipH="1" rot="10800000">
            <a:off x="8411400" y="2519838"/>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1832" name="Google Shape;1832;p27"/>
          <p:cNvCxnSpPr>
            <a:stCxn id="1611" idx="6"/>
            <a:endCxn id="1797" idx="2"/>
          </p:cNvCxnSpPr>
          <p:nvPr/>
        </p:nvCxnSpPr>
        <p:spPr>
          <a:xfrm flipH="1" rot="10800000">
            <a:off x="8411400" y="2818938"/>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1833" name="Google Shape;1833;p27"/>
          <p:cNvCxnSpPr>
            <a:stCxn id="1611" idx="6"/>
          </p:cNvCxnSpPr>
          <p:nvPr/>
        </p:nvCxnSpPr>
        <p:spPr>
          <a:xfrm>
            <a:off x="8411400" y="2921538"/>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1834" name="Google Shape;1834;p27"/>
          <p:cNvCxnSpPr>
            <a:stCxn id="1611" idx="6"/>
            <a:endCxn id="1798" idx="2"/>
          </p:cNvCxnSpPr>
          <p:nvPr/>
        </p:nvCxnSpPr>
        <p:spPr>
          <a:xfrm>
            <a:off x="8411400" y="2921538"/>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1835" name="Google Shape;1835;p27"/>
          <p:cNvCxnSpPr>
            <a:stCxn id="1611" idx="6"/>
            <a:endCxn id="1799" idx="2"/>
          </p:cNvCxnSpPr>
          <p:nvPr/>
        </p:nvCxnSpPr>
        <p:spPr>
          <a:xfrm>
            <a:off x="8411400" y="2921538"/>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1836" name="Google Shape;1836;p27"/>
          <p:cNvCxnSpPr>
            <a:endCxn id="1800" idx="2"/>
          </p:cNvCxnSpPr>
          <p:nvPr/>
        </p:nvCxnSpPr>
        <p:spPr>
          <a:xfrm>
            <a:off x="8411400" y="2921450"/>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1837" name="Google Shape;1837;p27"/>
          <p:cNvCxnSpPr>
            <a:stCxn id="1611" idx="6"/>
            <a:endCxn id="1801" idx="2"/>
          </p:cNvCxnSpPr>
          <p:nvPr/>
        </p:nvCxnSpPr>
        <p:spPr>
          <a:xfrm>
            <a:off x="8411400" y="2921538"/>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1838" name="Google Shape;1838;p27"/>
          <p:cNvCxnSpPr>
            <a:endCxn id="1795" idx="3"/>
          </p:cNvCxnSpPr>
          <p:nvPr/>
        </p:nvCxnSpPr>
        <p:spPr>
          <a:xfrm>
            <a:off x="8411383" y="2921485"/>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1839" name="Google Shape;1839;p27"/>
          <p:cNvCxnSpPr>
            <a:stCxn id="1612" idx="6"/>
            <a:endCxn id="1793" idx="2"/>
          </p:cNvCxnSpPr>
          <p:nvPr/>
        </p:nvCxnSpPr>
        <p:spPr>
          <a:xfrm flipH="1" rot="10800000">
            <a:off x="8411400" y="1847588"/>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1840" name="Google Shape;1840;p27"/>
          <p:cNvCxnSpPr>
            <a:stCxn id="1612" idx="6"/>
            <a:endCxn id="1794" idx="3"/>
          </p:cNvCxnSpPr>
          <p:nvPr/>
        </p:nvCxnSpPr>
        <p:spPr>
          <a:xfrm flipH="1" rot="10800000">
            <a:off x="8411400" y="2268188"/>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1841" name="Google Shape;1841;p27"/>
          <p:cNvCxnSpPr>
            <a:stCxn id="1612" idx="6"/>
            <a:endCxn id="1797" idx="2"/>
          </p:cNvCxnSpPr>
          <p:nvPr/>
        </p:nvCxnSpPr>
        <p:spPr>
          <a:xfrm flipH="1" rot="10800000">
            <a:off x="8411400" y="2818688"/>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1842" name="Google Shape;1842;p27"/>
          <p:cNvCxnSpPr>
            <a:stCxn id="1612" idx="6"/>
            <a:endCxn id="1612" idx="6"/>
          </p:cNvCxnSpPr>
          <p:nvPr/>
        </p:nvCxnSpPr>
        <p:spPr>
          <a:xfrm>
            <a:off x="8411400" y="3268388"/>
            <a:ext cx="0" cy="0"/>
          </a:xfrm>
          <a:prstGeom prst="straightConnector1">
            <a:avLst/>
          </a:prstGeom>
          <a:noFill/>
          <a:ln cap="flat" cmpd="sng" w="9525">
            <a:solidFill>
              <a:srgbClr val="000000"/>
            </a:solidFill>
            <a:prstDash val="solid"/>
            <a:round/>
            <a:headEnd len="med" w="med" type="none"/>
            <a:tailEnd len="med" w="med" type="none"/>
          </a:ln>
        </p:spPr>
      </p:cxnSp>
      <p:cxnSp>
        <p:nvCxnSpPr>
          <p:cNvPr id="1843" name="Google Shape;1843;p27"/>
          <p:cNvCxnSpPr>
            <a:stCxn id="1612" idx="6"/>
          </p:cNvCxnSpPr>
          <p:nvPr/>
        </p:nvCxnSpPr>
        <p:spPr>
          <a:xfrm flipH="1" rot="10800000">
            <a:off x="8411400" y="3232388"/>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1844" name="Google Shape;1844;p27"/>
          <p:cNvCxnSpPr>
            <a:stCxn id="1612" idx="6"/>
            <a:endCxn id="1798" idx="2"/>
          </p:cNvCxnSpPr>
          <p:nvPr/>
        </p:nvCxnSpPr>
        <p:spPr>
          <a:xfrm>
            <a:off x="8411400" y="3268388"/>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1845" name="Google Shape;1845;p27"/>
          <p:cNvCxnSpPr>
            <a:stCxn id="1612" idx="6"/>
            <a:endCxn id="1799" idx="2"/>
          </p:cNvCxnSpPr>
          <p:nvPr/>
        </p:nvCxnSpPr>
        <p:spPr>
          <a:xfrm>
            <a:off x="8411400" y="3268388"/>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1846" name="Google Shape;1846;p27"/>
          <p:cNvCxnSpPr>
            <a:stCxn id="1612" idx="6"/>
            <a:endCxn id="1800" idx="2"/>
          </p:cNvCxnSpPr>
          <p:nvPr/>
        </p:nvCxnSpPr>
        <p:spPr>
          <a:xfrm>
            <a:off x="8411400" y="3268388"/>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1847" name="Google Shape;1847;p27"/>
          <p:cNvCxnSpPr>
            <a:stCxn id="1612" idx="6"/>
            <a:endCxn id="1801" idx="3"/>
          </p:cNvCxnSpPr>
          <p:nvPr/>
        </p:nvCxnSpPr>
        <p:spPr>
          <a:xfrm>
            <a:off x="8411400" y="3268388"/>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1848" name="Google Shape;1848;p27"/>
          <p:cNvCxnSpPr>
            <a:stCxn id="1612" idx="6"/>
            <a:endCxn id="1795" idx="1"/>
          </p:cNvCxnSpPr>
          <p:nvPr/>
        </p:nvCxnSpPr>
        <p:spPr>
          <a:xfrm>
            <a:off x="8411400" y="3268388"/>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1849" name="Google Shape;1849;p27"/>
          <p:cNvCxnSpPr>
            <a:stCxn id="1613" idx="6"/>
            <a:endCxn id="1793" idx="2"/>
          </p:cNvCxnSpPr>
          <p:nvPr/>
        </p:nvCxnSpPr>
        <p:spPr>
          <a:xfrm flipH="1" rot="10800000">
            <a:off x="8411400" y="1847700"/>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1850" name="Google Shape;1850;p27"/>
          <p:cNvCxnSpPr>
            <a:stCxn id="1613" idx="6"/>
            <a:endCxn id="1794" idx="2"/>
          </p:cNvCxnSpPr>
          <p:nvPr/>
        </p:nvCxnSpPr>
        <p:spPr>
          <a:xfrm flipH="1" rot="10800000">
            <a:off x="8411400" y="2183700"/>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1851" name="Google Shape;1851;p27"/>
          <p:cNvCxnSpPr>
            <a:stCxn id="1613" idx="6"/>
            <a:endCxn id="1796" idx="2"/>
          </p:cNvCxnSpPr>
          <p:nvPr/>
        </p:nvCxnSpPr>
        <p:spPr>
          <a:xfrm flipH="1" rot="10800000">
            <a:off x="8411400" y="2519700"/>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1852" name="Google Shape;1852;p27"/>
          <p:cNvCxnSpPr>
            <a:stCxn id="1613" idx="6"/>
            <a:endCxn id="1797" idx="2"/>
          </p:cNvCxnSpPr>
          <p:nvPr/>
        </p:nvCxnSpPr>
        <p:spPr>
          <a:xfrm flipH="1" rot="10800000">
            <a:off x="8411400" y="2818800"/>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1853" name="Google Shape;1853;p27"/>
          <p:cNvCxnSpPr>
            <a:stCxn id="1613" idx="6"/>
          </p:cNvCxnSpPr>
          <p:nvPr/>
        </p:nvCxnSpPr>
        <p:spPr>
          <a:xfrm flipH="1" rot="10800000">
            <a:off x="8411400" y="3263700"/>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1854" name="Google Shape;1854;p27"/>
          <p:cNvCxnSpPr>
            <a:stCxn id="1613" idx="6"/>
            <a:endCxn id="1798" idx="2"/>
          </p:cNvCxnSpPr>
          <p:nvPr/>
        </p:nvCxnSpPr>
        <p:spPr>
          <a:xfrm flipH="1" rot="10800000">
            <a:off x="8411400" y="3543900"/>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1855" name="Google Shape;1855;p27"/>
          <p:cNvCxnSpPr>
            <a:stCxn id="1613" idx="6"/>
            <a:endCxn id="1799" idx="2"/>
          </p:cNvCxnSpPr>
          <p:nvPr/>
        </p:nvCxnSpPr>
        <p:spPr>
          <a:xfrm>
            <a:off x="8411400" y="3682800"/>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1856" name="Google Shape;1856;p27"/>
          <p:cNvCxnSpPr>
            <a:stCxn id="1613" idx="6"/>
            <a:endCxn id="1800" idx="3"/>
          </p:cNvCxnSpPr>
          <p:nvPr/>
        </p:nvCxnSpPr>
        <p:spPr>
          <a:xfrm>
            <a:off x="8411400" y="3682800"/>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1857" name="Google Shape;1857;p27"/>
          <p:cNvCxnSpPr>
            <a:stCxn id="1613" idx="6"/>
            <a:endCxn id="1801" idx="2"/>
          </p:cNvCxnSpPr>
          <p:nvPr/>
        </p:nvCxnSpPr>
        <p:spPr>
          <a:xfrm>
            <a:off x="8411400" y="368280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1858" name="Google Shape;1858;p27"/>
          <p:cNvCxnSpPr>
            <a:stCxn id="1613" idx="6"/>
            <a:endCxn id="1795" idx="2"/>
          </p:cNvCxnSpPr>
          <p:nvPr/>
        </p:nvCxnSpPr>
        <p:spPr>
          <a:xfrm>
            <a:off x="8411400" y="3682800"/>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1859" name="Google Shape;1859;p27"/>
          <p:cNvCxnSpPr>
            <a:stCxn id="1614" idx="6"/>
            <a:endCxn id="1793" idx="2"/>
          </p:cNvCxnSpPr>
          <p:nvPr/>
        </p:nvCxnSpPr>
        <p:spPr>
          <a:xfrm flipH="1" rot="10800000">
            <a:off x="8411400" y="1847450"/>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1860" name="Google Shape;1860;p27"/>
          <p:cNvCxnSpPr>
            <a:stCxn id="1614" idx="6"/>
            <a:endCxn id="1794" idx="2"/>
          </p:cNvCxnSpPr>
          <p:nvPr/>
        </p:nvCxnSpPr>
        <p:spPr>
          <a:xfrm flipH="1" rot="10800000">
            <a:off x="8411400" y="2183750"/>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1861" name="Google Shape;1861;p27"/>
          <p:cNvCxnSpPr>
            <a:stCxn id="1614" idx="6"/>
            <a:endCxn id="1796" idx="2"/>
          </p:cNvCxnSpPr>
          <p:nvPr/>
        </p:nvCxnSpPr>
        <p:spPr>
          <a:xfrm flipH="1" rot="10800000">
            <a:off x="8411400" y="2519750"/>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1862" name="Google Shape;1862;p27"/>
          <p:cNvCxnSpPr>
            <a:stCxn id="1614" idx="6"/>
            <a:endCxn id="1797" idx="2"/>
          </p:cNvCxnSpPr>
          <p:nvPr/>
        </p:nvCxnSpPr>
        <p:spPr>
          <a:xfrm flipH="1" rot="10800000">
            <a:off x="8411400" y="2818850"/>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1863" name="Google Shape;1863;p27"/>
          <p:cNvCxnSpPr>
            <a:stCxn id="1614" idx="6"/>
          </p:cNvCxnSpPr>
          <p:nvPr/>
        </p:nvCxnSpPr>
        <p:spPr>
          <a:xfrm flipH="1" rot="10800000">
            <a:off x="8411400" y="3211550"/>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1864" name="Google Shape;1864;p27"/>
          <p:cNvCxnSpPr>
            <a:stCxn id="1614" idx="6"/>
            <a:endCxn id="1798" idx="2"/>
          </p:cNvCxnSpPr>
          <p:nvPr/>
        </p:nvCxnSpPr>
        <p:spPr>
          <a:xfrm flipH="1" rot="10800000">
            <a:off x="8411400" y="3543650"/>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1865" name="Google Shape;1865;p27"/>
          <p:cNvCxnSpPr>
            <a:stCxn id="1614" idx="6"/>
            <a:endCxn id="1799" idx="2"/>
          </p:cNvCxnSpPr>
          <p:nvPr/>
        </p:nvCxnSpPr>
        <p:spPr>
          <a:xfrm flipH="1" rot="10800000">
            <a:off x="8411400" y="3900950"/>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1866" name="Google Shape;1866;p27"/>
          <p:cNvCxnSpPr>
            <a:stCxn id="1614" idx="6"/>
            <a:endCxn id="1800" idx="2"/>
          </p:cNvCxnSpPr>
          <p:nvPr/>
        </p:nvCxnSpPr>
        <p:spPr>
          <a:xfrm>
            <a:off x="8411400" y="402965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1867" name="Google Shape;1867;p27"/>
          <p:cNvCxnSpPr>
            <a:stCxn id="1614" idx="6"/>
            <a:endCxn id="1801" idx="2"/>
          </p:cNvCxnSpPr>
          <p:nvPr/>
        </p:nvCxnSpPr>
        <p:spPr>
          <a:xfrm>
            <a:off x="8411400" y="402965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1868" name="Google Shape;1868;p27"/>
          <p:cNvCxnSpPr>
            <a:stCxn id="1614" idx="6"/>
            <a:endCxn id="1795" idx="2"/>
          </p:cNvCxnSpPr>
          <p:nvPr/>
        </p:nvCxnSpPr>
        <p:spPr>
          <a:xfrm>
            <a:off x="8411400" y="402965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1869" name="Google Shape;1869;p27"/>
          <p:cNvCxnSpPr>
            <a:stCxn id="1615" idx="6"/>
            <a:endCxn id="1793" idx="1"/>
          </p:cNvCxnSpPr>
          <p:nvPr/>
        </p:nvCxnSpPr>
        <p:spPr>
          <a:xfrm flipH="1" rot="10800000">
            <a:off x="8411400" y="1762900"/>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1870" name="Google Shape;1870;p27"/>
          <p:cNvCxnSpPr>
            <a:stCxn id="1615" idx="6"/>
            <a:endCxn id="1794" idx="2"/>
          </p:cNvCxnSpPr>
          <p:nvPr/>
        </p:nvCxnSpPr>
        <p:spPr>
          <a:xfrm flipH="1" rot="10800000">
            <a:off x="8411400" y="2183800"/>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1871" name="Google Shape;1871;p27"/>
          <p:cNvCxnSpPr>
            <a:stCxn id="1615" idx="6"/>
            <a:endCxn id="1796" idx="2"/>
          </p:cNvCxnSpPr>
          <p:nvPr/>
        </p:nvCxnSpPr>
        <p:spPr>
          <a:xfrm flipH="1" rot="10800000">
            <a:off x="8411400" y="2519800"/>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1872" name="Google Shape;1872;p27"/>
          <p:cNvCxnSpPr>
            <a:stCxn id="1615" idx="6"/>
            <a:endCxn id="1797" idx="2"/>
          </p:cNvCxnSpPr>
          <p:nvPr/>
        </p:nvCxnSpPr>
        <p:spPr>
          <a:xfrm flipH="1" rot="10800000">
            <a:off x="8411400" y="2818900"/>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1873" name="Google Shape;1873;p27"/>
          <p:cNvCxnSpPr>
            <a:stCxn id="1615" idx="6"/>
          </p:cNvCxnSpPr>
          <p:nvPr/>
        </p:nvCxnSpPr>
        <p:spPr>
          <a:xfrm flipH="1" rot="10800000">
            <a:off x="8411400" y="3222100"/>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1874" name="Google Shape;1874;p27"/>
          <p:cNvCxnSpPr>
            <a:stCxn id="1615" idx="6"/>
            <a:endCxn id="1798" idx="3"/>
          </p:cNvCxnSpPr>
          <p:nvPr/>
        </p:nvCxnSpPr>
        <p:spPr>
          <a:xfrm flipH="1" rot="10800000">
            <a:off x="8411400" y="3628300"/>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1875" name="Google Shape;1875;p27"/>
          <p:cNvCxnSpPr>
            <a:stCxn id="1615" idx="6"/>
            <a:endCxn id="1799" idx="2"/>
          </p:cNvCxnSpPr>
          <p:nvPr/>
        </p:nvCxnSpPr>
        <p:spPr>
          <a:xfrm flipH="1" rot="10800000">
            <a:off x="8411400" y="3901000"/>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1876" name="Google Shape;1876;p27"/>
          <p:cNvCxnSpPr>
            <a:stCxn id="1615" idx="6"/>
            <a:endCxn id="1800" idx="2"/>
          </p:cNvCxnSpPr>
          <p:nvPr/>
        </p:nvCxnSpPr>
        <p:spPr>
          <a:xfrm flipH="1" rot="10800000">
            <a:off x="8411400" y="426880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1877" name="Google Shape;1877;p27"/>
          <p:cNvCxnSpPr>
            <a:stCxn id="1615" idx="6"/>
            <a:endCxn id="1801" idx="2"/>
          </p:cNvCxnSpPr>
          <p:nvPr/>
        </p:nvCxnSpPr>
        <p:spPr>
          <a:xfrm>
            <a:off x="8411400" y="437650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1878" name="Google Shape;1878;p27"/>
          <p:cNvCxnSpPr>
            <a:stCxn id="1615" idx="6"/>
            <a:endCxn id="1795" idx="2"/>
          </p:cNvCxnSpPr>
          <p:nvPr/>
        </p:nvCxnSpPr>
        <p:spPr>
          <a:xfrm>
            <a:off x="8411400" y="437650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1879" name="Google Shape;1879;p27"/>
          <p:cNvCxnSpPr>
            <a:stCxn id="1616" idx="6"/>
            <a:endCxn id="1793" idx="2"/>
          </p:cNvCxnSpPr>
          <p:nvPr/>
        </p:nvCxnSpPr>
        <p:spPr>
          <a:xfrm flipH="1" rot="10800000">
            <a:off x="8411400" y="1847550"/>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1880" name="Google Shape;1880;p27"/>
          <p:cNvCxnSpPr>
            <a:stCxn id="1616" idx="6"/>
            <a:endCxn id="1794" idx="2"/>
          </p:cNvCxnSpPr>
          <p:nvPr/>
        </p:nvCxnSpPr>
        <p:spPr>
          <a:xfrm flipH="1" rot="10800000">
            <a:off x="8411400" y="2183550"/>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1881" name="Google Shape;1881;p27"/>
          <p:cNvCxnSpPr>
            <a:stCxn id="1616" idx="6"/>
            <a:endCxn id="1796" idx="1"/>
          </p:cNvCxnSpPr>
          <p:nvPr/>
        </p:nvCxnSpPr>
        <p:spPr>
          <a:xfrm flipH="1" rot="10800000">
            <a:off x="8411400" y="2435250"/>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1882" name="Google Shape;1882;p27"/>
          <p:cNvCxnSpPr>
            <a:stCxn id="1616" idx="6"/>
            <a:endCxn id="1797" idx="2"/>
          </p:cNvCxnSpPr>
          <p:nvPr/>
        </p:nvCxnSpPr>
        <p:spPr>
          <a:xfrm flipH="1" rot="10800000">
            <a:off x="8411400" y="2818950"/>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1883" name="Google Shape;1883;p27"/>
          <p:cNvCxnSpPr>
            <a:stCxn id="1616" idx="6"/>
          </p:cNvCxnSpPr>
          <p:nvPr/>
        </p:nvCxnSpPr>
        <p:spPr>
          <a:xfrm flipH="1" rot="10800000">
            <a:off x="8411400" y="3242850"/>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1884" name="Google Shape;1884;p27"/>
          <p:cNvCxnSpPr>
            <a:stCxn id="1616" idx="6"/>
            <a:endCxn id="1798" idx="3"/>
          </p:cNvCxnSpPr>
          <p:nvPr/>
        </p:nvCxnSpPr>
        <p:spPr>
          <a:xfrm flipH="1" rot="10800000">
            <a:off x="8411400" y="3628350"/>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1885" name="Google Shape;1885;p27"/>
          <p:cNvCxnSpPr>
            <a:stCxn id="1800" idx="2"/>
            <a:endCxn id="1799" idx="2"/>
          </p:cNvCxnSpPr>
          <p:nvPr/>
        </p:nvCxnSpPr>
        <p:spPr>
          <a:xfrm rot="10800000">
            <a:off x="8648400" y="3900950"/>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1886" name="Google Shape;1886;p27"/>
          <p:cNvCxnSpPr>
            <a:stCxn id="1616" idx="6"/>
            <a:endCxn id="1800" idx="3"/>
          </p:cNvCxnSpPr>
          <p:nvPr/>
        </p:nvCxnSpPr>
        <p:spPr>
          <a:xfrm flipH="1" rot="10800000">
            <a:off x="8411400" y="4353150"/>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1887" name="Google Shape;1887;p27"/>
          <p:cNvCxnSpPr>
            <a:stCxn id="1616" idx="6"/>
            <a:endCxn id="1801" idx="2"/>
          </p:cNvCxnSpPr>
          <p:nvPr/>
        </p:nvCxnSpPr>
        <p:spPr>
          <a:xfrm flipH="1" rot="10800000">
            <a:off x="8411400" y="461565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1888" name="Google Shape;1888;p27"/>
          <p:cNvCxnSpPr>
            <a:stCxn id="1616" idx="6"/>
            <a:endCxn id="1795" idx="2"/>
          </p:cNvCxnSpPr>
          <p:nvPr/>
        </p:nvCxnSpPr>
        <p:spPr>
          <a:xfrm>
            <a:off x="8411400" y="4723350"/>
            <a:ext cx="237000" cy="239100"/>
          </a:xfrm>
          <a:prstGeom prst="straightConnector1">
            <a:avLst/>
          </a:prstGeom>
          <a:noFill/>
          <a:ln cap="flat" cmpd="sng" w="9525">
            <a:solidFill>
              <a:srgbClr val="000000"/>
            </a:solidFill>
            <a:prstDash val="solid"/>
            <a:round/>
            <a:headEnd len="med" w="med" type="none"/>
            <a:tailEnd len="med" w="med" type="none"/>
          </a:ln>
        </p:spPr>
      </p:cxnSp>
      <p:sp>
        <p:nvSpPr>
          <p:cNvPr id="1889" name="Google Shape;1889;p27"/>
          <p:cNvSpPr txBox="1"/>
          <p:nvPr/>
        </p:nvSpPr>
        <p:spPr>
          <a:xfrm>
            <a:off x="6895717" y="1912138"/>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890" name="Google Shape;1890;p27"/>
          <p:cNvSpPr txBox="1"/>
          <p:nvPr/>
        </p:nvSpPr>
        <p:spPr>
          <a:xfrm>
            <a:off x="6895338" y="1610663"/>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1891" name="Google Shape;1891;p27"/>
          <p:cNvSpPr txBox="1"/>
          <p:nvPr/>
        </p:nvSpPr>
        <p:spPr>
          <a:xfrm>
            <a:off x="6793131" y="2177775"/>
            <a:ext cx="442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892" name="Google Shape;1892;p27"/>
          <p:cNvSpPr txBox="1"/>
          <p:nvPr/>
        </p:nvSpPr>
        <p:spPr>
          <a:xfrm>
            <a:off x="6628225" y="439827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1893" name="Google Shape;1893;p27"/>
          <p:cNvSpPr txBox="1"/>
          <p:nvPr/>
        </p:nvSpPr>
        <p:spPr>
          <a:xfrm>
            <a:off x="6814881" y="3955325"/>
            <a:ext cx="442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894" name="Google Shape;1894;p27"/>
          <p:cNvSpPr txBox="1"/>
          <p:nvPr/>
        </p:nvSpPr>
        <p:spPr>
          <a:xfrm>
            <a:off x="8820150" y="16502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895" name="Google Shape;1895;p27"/>
          <p:cNvSpPr txBox="1"/>
          <p:nvPr/>
        </p:nvSpPr>
        <p:spPr>
          <a:xfrm>
            <a:off x="8844325" y="19496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896" name="Google Shape;1896;p27"/>
          <p:cNvSpPr txBox="1"/>
          <p:nvPr/>
        </p:nvSpPr>
        <p:spPr>
          <a:xfrm>
            <a:off x="8844750" y="2263538"/>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897" name="Google Shape;1897;p27"/>
          <p:cNvSpPr txBox="1"/>
          <p:nvPr/>
        </p:nvSpPr>
        <p:spPr>
          <a:xfrm>
            <a:off x="8844763" y="25774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898" name="Google Shape;1898;p27"/>
          <p:cNvSpPr txBox="1"/>
          <p:nvPr/>
        </p:nvSpPr>
        <p:spPr>
          <a:xfrm>
            <a:off x="8849713" y="29874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899" name="Google Shape;1899;p27"/>
          <p:cNvSpPr txBox="1"/>
          <p:nvPr/>
        </p:nvSpPr>
        <p:spPr>
          <a:xfrm>
            <a:off x="8834488" y="33468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900" name="Google Shape;1900;p27"/>
          <p:cNvSpPr txBox="1"/>
          <p:nvPr/>
        </p:nvSpPr>
        <p:spPr>
          <a:xfrm>
            <a:off x="8839213" y="37062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901" name="Google Shape;1901;p27"/>
          <p:cNvSpPr txBox="1"/>
          <p:nvPr/>
        </p:nvSpPr>
        <p:spPr>
          <a:xfrm>
            <a:off x="8839213" y="40656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1902" name="Google Shape;1902;p27"/>
          <p:cNvSpPr txBox="1"/>
          <p:nvPr/>
        </p:nvSpPr>
        <p:spPr>
          <a:xfrm>
            <a:off x="8839213" y="44251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1903" name="Google Shape;1903;p27"/>
          <p:cNvSpPr txBox="1"/>
          <p:nvPr/>
        </p:nvSpPr>
        <p:spPr>
          <a:xfrm>
            <a:off x="8758043" y="4784525"/>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cxnSp>
        <p:nvCxnSpPr>
          <p:cNvPr id="1904" name="Google Shape;1904;p27"/>
          <p:cNvCxnSpPr/>
          <p:nvPr/>
        </p:nvCxnSpPr>
        <p:spPr>
          <a:xfrm flipH="1" rot="10800000">
            <a:off x="2086625" y="2629150"/>
            <a:ext cx="2608200" cy="417300"/>
          </a:xfrm>
          <a:prstGeom prst="straightConnector1">
            <a:avLst/>
          </a:prstGeom>
          <a:noFill/>
          <a:ln cap="flat" cmpd="sng" w="9525">
            <a:solidFill>
              <a:srgbClr val="000000"/>
            </a:solidFill>
            <a:prstDash val="solid"/>
            <a:round/>
            <a:headEnd len="med" w="med" type="none"/>
            <a:tailEnd len="med" w="med" type="triangle"/>
          </a:ln>
        </p:spPr>
      </p:cxnSp>
      <p:sp>
        <p:nvSpPr>
          <p:cNvPr id="1905" name="Google Shape;1905;p27"/>
          <p:cNvSpPr/>
          <p:nvPr/>
        </p:nvSpPr>
        <p:spPr>
          <a:xfrm>
            <a:off x="4754400" y="2247898"/>
            <a:ext cx="564600" cy="5328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7"/>
          <p:cNvSpPr/>
          <p:nvPr/>
        </p:nvSpPr>
        <p:spPr>
          <a:xfrm>
            <a:off x="4838950" y="3416398"/>
            <a:ext cx="564600" cy="5328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7"/>
          <p:cNvSpPr txBox="1"/>
          <p:nvPr/>
        </p:nvSpPr>
        <p:spPr>
          <a:xfrm>
            <a:off x="4811438" y="2335600"/>
            <a:ext cx="6156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.08</a:t>
            </a:r>
            <a:endParaRPr/>
          </a:p>
        </p:txBody>
      </p:sp>
      <p:sp>
        <p:nvSpPr>
          <p:cNvPr id="1908" name="Google Shape;1908;p27"/>
          <p:cNvSpPr/>
          <p:nvPr/>
        </p:nvSpPr>
        <p:spPr>
          <a:xfrm>
            <a:off x="1910825" y="2962200"/>
            <a:ext cx="175800" cy="163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7"/>
          <p:cNvSpPr/>
          <p:nvPr/>
        </p:nvSpPr>
        <p:spPr>
          <a:xfrm>
            <a:off x="1585825" y="3936150"/>
            <a:ext cx="175800" cy="163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10" name="Google Shape;1910;p27"/>
          <p:cNvCxnSpPr>
            <a:stCxn id="1909" idx="6"/>
            <a:endCxn id="1906" idx="2"/>
          </p:cNvCxnSpPr>
          <p:nvPr/>
        </p:nvCxnSpPr>
        <p:spPr>
          <a:xfrm flipH="1" rot="10800000">
            <a:off x="1761625" y="3682650"/>
            <a:ext cx="3077400" cy="335400"/>
          </a:xfrm>
          <a:prstGeom prst="straightConnector1">
            <a:avLst/>
          </a:prstGeom>
          <a:noFill/>
          <a:ln cap="flat" cmpd="sng" w="9525">
            <a:solidFill>
              <a:srgbClr val="000000"/>
            </a:solidFill>
            <a:prstDash val="solid"/>
            <a:round/>
            <a:headEnd len="med" w="med" type="none"/>
            <a:tailEnd len="med" w="med" type="triangle"/>
          </a:ln>
        </p:spPr>
      </p:cxnSp>
      <p:sp>
        <p:nvSpPr>
          <p:cNvPr id="1911" name="Google Shape;1911;p27"/>
          <p:cNvSpPr txBox="1"/>
          <p:nvPr/>
        </p:nvSpPr>
        <p:spPr>
          <a:xfrm>
            <a:off x="5007875" y="3620275"/>
            <a:ext cx="2370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7"/>
          <p:cNvSpPr txBox="1"/>
          <p:nvPr/>
        </p:nvSpPr>
        <p:spPr>
          <a:xfrm>
            <a:off x="4876100" y="3486950"/>
            <a:ext cx="6156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.95</a:t>
            </a:r>
            <a:endParaRPr/>
          </a:p>
        </p:txBody>
      </p:sp>
      <p:cxnSp>
        <p:nvCxnSpPr>
          <p:cNvPr id="1913" name="Google Shape;1913;p27"/>
          <p:cNvCxnSpPr/>
          <p:nvPr/>
        </p:nvCxnSpPr>
        <p:spPr>
          <a:xfrm>
            <a:off x="5341725" y="2629125"/>
            <a:ext cx="1523100" cy="125100"/>
          </a:xfrm>
          <a:prstGeom prst="straightConnector1">
            <a:avLst/>
          </a:prstGeom>
          <a:noFill/>
          <a:ln cap="flat" cmpd="sng" w="9525">
            <a:solidFill>
              <a:srgbClr val="000000"/>
            </a:solidFill>
            <a:prstDash val="solid"/>
            <a:round/>
            <a:headEnd len="med" w="med" type="none"/>
            <a:tailEnd len="med" w="med" type="triangle"/>
          </a:ln>
        </p:spPr>
      </p:cxnSp>
      <p:cxnSp>
        <p:nvCxnSpPr>
          <p:cNvPr id="1914" name="Google Shape;1914;p27"/>
          <p:cNvCxnSpPr>
            <a:stCxn id="1912" idx="3"/>
            <a:endCxn id="1595" idx="2"/>
          </p:cNvCxnSpPr>
          <p:nvPr/>
        </p:nvCxnSpPr>
        <p:spPr>
          <a:xfrm>
            <a:off x="5491700" y="3584750"/>
            <a:ext cx="1590900" cy="2223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1918" name="Shape 1918"/>
        <p:cNvGrpSpPr/>
        <p:nvPr/>
      </p:nvGrpSpPr>
      <p:grpSpPr>
        <a:xfrm>
          <a:off x="0" y="0"/>
          <a:ext cx="0" cy="0"/>
          <a:chOff x="0" y="0"/>
          <a:chExt cx="0" cy="0"/>
        </a:xfrm>
      </p:grpSpPr>
      <p:pic>
        <p:nvPicPr>
          <p:cNvPr id="1919" name="Google Shape;1919;p28"/>
          <p:cNvPicPr preferRelativeResize="0"/>
          <p:nvPr/>
        </p:nvPicPr>
        <p:blipFill>
          <a:blip r:embed="rId3">
            <a:alphaModFix/>
          </a:blip>
          <a:stretch>
            <a:fillRect/>
          </a:stretch>
        </p:blipFill>
        <p:spPr>
          <a:xfrm>
            <a:off x="326000" y="2065874"/>
            <a:ext cx="1909225" cy="1909225"/>
          </a:xfrm>
          <a:prstGeom prst="rect">
            <a:avLst/>
          </a:prstGeom>
          <a:noFill/>
          <a:ln>
            <a:noFill/>
          </a:ln>
        </p:spPr>
      </p:pic>
      <p:sp>
        <p:nvSpPr>
          <p:cNvPr id="1920" name="Google Shape;1920;p28"/>
          <p:cNvSpPr/>
          <p:nvPr/>
        </p:nvSpPr>
        <p:spPr>
          <a:xfrm>
            <a:off x="2353725" y="2065888"/>
            <a:ext cx="186300" cy="19092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8"/>
          <p:cNvSpPr/>
          <p:nvPr/>
        </p:nvSpPr>
        <p:spPr>
          <a:xfrm rot="-5400000">
            <a:off x="1139150" y="797663"/>
            <a:ext cx="282900" cy="20103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8"/>
          <p:cNvSpPr txBox="1"/>
          <p:nvPr/>
        </p:nvSpPr>
        <p:spPr>
          <a:xfrm>
            <a:off x="630813" y="1256850"/>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1923" name="Google Shape;1923;p28"/>
          <p:cNvSpPr txBox="1"/>
          <p:nvPr/>
        </p:nvSpPr>
        <p:spPr>
          <a:xfrm>
            <a:off x="2658525" y="2559650"/>
            <a:ext cx="750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28</a:t>
            </a:r>
            <a:endParaRPr/>
          </a:p>
        </p:txBody>
      </p:sp>
      <p:sp>
        <p:nvSpPr>
          <p:cNvPr id="1924" name="Google Shape;1924;p28"/>
          <p:cNvSpPr/>
          <p:nvPr/>
        </p:nvSpPr>
        <p:spPr>
          <a:xfrm>
            <a:off x="3420525" y="14224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8"/>
          <p:cNvSpPr/>
          <p:nvPr/>
        </p:nvSpPr>
        <p:spPr>
          <a:xfrm>
            <a:off x="3420525" y="483420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8"/>
          <p:cNvSpPr/>
          <p:nvPr/>
        </p:nvSpPr>
        <p:spPr>
          <a:xfrm>
            <a:off x="3420525" y="1718738"/>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8"/>
          <p:cNvSpPr/>
          <p:nvPr/>
        </p:nvSpPr>
        <p:spPr>
          <a:xfrm>
            <a:off x="3420525" y="2015063"/>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8"/>
          <p:cNvSpPr/>
          <p:nvPr/>
        </p:nvSpPr>
        <p:spPr>
          <a:xfrm>
            <a:off x="3420525" y="23113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8"/>
          <p:cNvSpPr/>
          <p:nvPr/>
        </p:nvSpPr>
        <p:spPr>
          <a:xfrm>
            <a:off x="3420525" y="26077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8"/>
          <p:cNvSpPr/>
          <p:nvPr/>
        </p:nvSpPr>
        <p:spPr>
          <a:xfrm>
            <a:off x="3420525" y="29548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8"/>
          <p:cNvSpPr/>
          <p:nvPr/>
        </p:nvSpPr>
        <p:spPr>
          <a:xfrm>
            <a:off x="3420525" y="33168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8"/>
          <p:cNvSpPr/>
          <p:nvPr/>
        </p:nvSpPr>
        <p:spPr>
          <a:xfrm>
            <a:off x="3420525" y="3678900"/>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8"/>
          <p:cNvSpPr/>
          <p:nvPr/>
        </p:nvSpPr>
        <p:spPr>
          <a:xfrm>
            <a:off x="3420525" y="40640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8"/>
          <p:cNvSpPr/>
          <p:nvPr/>
        </p:nvSpPr>
        <p:spPr>
          <a:xfrm>
            <a:off x="3420525" y="44873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8"/>
          <p:cNvSpPr/>
          <p:nvPr/>
        </p:nvSpPr>
        <p:spPr>
          <a:xfrm>
            <a:off x="4986375" y="30979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8"/>
          <p:cNvSpPr/>
          <p:nvPr/>
        </p:nvSpPr>
        <p:spPr>
          <a:xfrm>
            <a:off x="4030125" y="21366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8"/>
          <p:cNvSpPr/>
          <p:nvPr/>
        </p:nvSpPr>
        <p:spPr>
          <a:xfrm>
            <a:off x="4030125" y="18268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8"/>
          <p:cNvSpPr/>
          <p:nvPr/>
        </p:nvSpPr>
        <p:spPr>
          <a:xfrm>
            <a:off x="4030125" y="24464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8"/>
          <p:cNvSpPr/>
          <p:nvPr/>
        </p:nvSpPr>
        <p:spPr>
          <a:xfrm>
            <a:off x="4030125" y="27932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8"/>
          <p:cNvSpPr/>
          <p:nvPr/>
        </p:nvSpPr>
        <p:spPr>
          <a:xfrm>
            <a:off x="4030125" y="3140138"/>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8"/>
          <p:cNvSpPr/>
          <p:nvPr/>
        </p:nvSpPr>
        <p:spPr>
          <a:xfrm>
            <a:off x="4030125" y="35545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8"/>
          <p:cNvSpPr/>
          <p:nvPr/>
        </p:nvSpPr>
        <p:spPr>
          <a:xfrm>
            <a:off x="4030125" y="39014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8"/>
          <p:cNvSpPr/>
          <p:nvPr/>
        </p:nvSpPr>
        <p:spPr>
          <a:xfrm>
            <a:off x="4030125" y="42482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8"/>
          <p:cNvSpPr/>
          <p:nvPr/>
        </p:nvSpPr>
        <p:spPr>
          <a:xfrm>
            <a:off x="4030125" y="4595100"/>
            <a:ext cx="186300" cy="2391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8"/>
          <p:cNvSpPr/>
          <p:nvPr/>
        </p:nvSpPr>
        <p:spPr>
          <a:xfrm>
            <a:off x="4563075" y="21366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8"/>
          <p:cNvSpPr/>
          <p:nvPr/>
        </p:nvSpPr>
        <p:spPr>
          <a:xfrm>
            <a:off x="4563075" y="1826800"/>
            <a:ext cx="186300" cy="2391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8"/>
          <p:cNvSpPr/>
          <p:nvPr/>
        </p:nvSpPr>
        <p:spPr>
          <a:xfrm>
            <a:off x="4563075" y="244645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8"/>
          <p:cNvSpPr/>
          <p:nvPr/>
        </p:nvSpPr>
        <p:spPr>
          <a:xfrm>
            <a:off x="4563075" y="27932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8"/>
          <p:cNvSpPr/>
          <p:nvPr/>
        </p:nvSpPr>
        <p:spPr>
          <a:xfrm>
            <a:off x="4563075" y="314013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8"/>
          <p:cNvSpPr/>
          <p:nvPr/>
        </p:nvSpPr>
        <p:spPr>
          <a:xfrm>
            <a:off x="4563075" y="35545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8"/>
          <p:cNvSpPr/>
          <p:nvPr/>
        </p:nvSpPr>
        <p:spPr>
          <a:xfrm>
            <a:off x="4563075" y="3901400"/>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8"/>
          <p:cNvSpPr/>
          <p:nvPr/>
        </p:nvSpPr>
        <p:spPr>
          <a:xfrm>
            <a:off x="4563075" y="4248250"/>
            <a:ext cx="186300" cy="2391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8"/>
          <p:cNvSpPr/>
          <p:nvPr/>
        </p:nvSpPr>
        <p:spPr>
          <a:xfrm>
            <a:off x="4563075" y="45951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4" name="Google Shape;1954;p28"/>
          <p:cNvCxnSpPr/>
          <p:nvPr/>
        </p:nvCxnSpPr>
        <p:spPr>
          <a:xfrm>
            <a:off x="3606825" y="1587100"/>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1955" name="Google Shape;1955;p28"/>
          <p:cNvCxnSpPr/>
          <p:nvPr/>
        </p:nvCxnSpPr>
        <p:spPr>
          <a:xfrm>
            <a:off x="3584325" y="1550550"/>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1956" name="Google Shape;1956;p28"/>
          <p:cNvCxnSpPr/>
          <p:nvPr/>
        </p:nvCxnSpPr>
        <p:spPr>
          <a:xfrm>
            <a:off x="3609750" y="1620050"/>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1957" name="Google Shape;1957;p28"/>
          <p:cNvCxnSpPr/>
          <p:nvPr/>
        </p:nvCxnSpPr>
        <p:spPr>
          <a:xfrm>
            <a:off x="3598875" y="1620050"/>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1958" name="Google Shape;1958;p28"/>
          <p:cNvCxnSpPr/>
          <p:nvPr/>
        </p:nvCxnSpPr>
        <p:spPr>
          <a:xfrm>
            <a:off x="3609750" y="1630925"/>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1959" name="Google Shape;1959;p28"/>
          <p:cNvCxnSpPr>
            <a:endCxn id="1941" idx="2"/>
          </p:cNvCxnSpPr>
          <p:nvPr/>
        </p:nvCxnSpPr>
        <p:spPr>
          <a:xfrm>
            <a:off x="3598725" y="1630800"/>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1960" name="Google Shape;1960;p28"/>
          <p:cNvCxnSpPr>
            <a:endCxn id="1942" idx="2"/>
          </p:cNvCxnSpPr>
          <p:nvPr/>
        </p:nvCxnSpPr>
        <p:spPr>
          <a:xfrm>
            <a:off x="3598725" y="1620050"/>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1961" name="Google Shape;1961;p28"/>
          <p:cNvCxnSpPr>
            <a:endCxn id="1943" idx="1"/>
          </p:cNvCxnSpPr>
          <p:nvPr/>
        </p:nvCxnSpPr>
        <p:spPr>
          <a:xfrm>
            <a:off x="3599008" y="1620165"/>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1962" name="Google Shape;1962;p28"/>
          <p:cNvCxnSpPr>
            <a:endCxn id="1944" idx="2"/>
          </p:cNvCxnSpPr>
          <p:nvPr/>
        </p:nvCxnSpPr>
        <p:spPr>
          <a:xfrm>
            <a:off x="3598725" y="1630950"/>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1963" name="Google Shape;1963;p28"/>
          <p:cNvCxnSpPr/>
          <p:nvPr/>
        </p:nvCxnSpPr>
        <p:spPr>
          <a:xfrm>
            <a:off x="3620625" y="1870125"/>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1964" name="Google Shape;1964;p28"/>
          <p:cNvCxnSpPr/>
          <p:nvPr/>
        </p:nvCxnSpPr>
        <p:spPr>
          <a:xfrm>
            <a:off x="3620625" y="1913600"/>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1965" name="Google Shape;1965;p28"/>
          <p:cNvCxnSpPr/>
          <p:nvPr/>
        </p:nvCxnSpPr>
        <p:spPr>
          <a:xfrm>
            <a:off x="3609750" y="1891850"/>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1966" name="Google Shape;1966;p28"/>
          <p:cNvCxnSpPr/>
          <p:nvPr/>
        </p:nvCxnSpPr>
        <p:spPr>
          <a:xfrm>
            <a:off x="3642375" y="1924475"/>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1967" name="Google Shape;1967;p28"/>
          <p:cNvCxnSpPr/>
          <p:nvPr/>
        </p:nvCxnSpPr>
        <p:spPr>
          <a:xfrm>
            <a:off x="3631500" y="1902725"/>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1968" name="Google Shape;1968;p28"/>
          <p:cNvCxnSpPr>
            <a:endCxn id="1941" idx="1"/>
          </p:cNvCxnSpPr>
          <p:nvPr/>
        </p:nvCxnSpPr>
        <p:spPr>
          <a:xfrm>
            <a:off x="3631408" y="1902665"/>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1969" name="Google Shape;1969;p28"/>
          <p:cNvCxnSpPr>
            <a:endCxn id="1942" idx="2"/>
          </p:cNvCxnSpPr>
          <p:nvPr/>
        </p:nvCxnSpPr>
        <p:spPr>
          <a:xfrm>
            <a:off x="3653325" y="1924550"/>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1970" name="Google Shape;1970;p28"/>
          <p:cNvCxnSpPr>
            <a:endCxn id="1943" idx="1"/>
          </p:cNvCxnSpPr>
          <p:nvPr/>
        </p:nvCxnSpPr>
        <p:spPr>
          <a:xfrm>
            <a:off x="3653308" y="1902765"/>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1971" name="Google Shape;1971;p28"/>
          <p:cNvCxnSpPr>
            <a:endCxn id="1944" idx="1"/>
          </p:cNvCxnSpPr>
          <p:nvPr/>
        </p:nvCxnSpPr>
        <p:spPr>
          <a:xfrm>
            <a:off x="3620608" y="1891715"/>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1972" name="Google Shape;1972;p28"/>
          <p:cNvCxnSpPr/>
          <p:nvPr/>
        </p:nvCxnSpPr>
        <p:spPr>
          <a:xfrm flipH="1" rot="10800000">
            <a:off x="3609750" y="1913550"/>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1973" name="Google Shape;1973;p28"/>
          <p:cNvCxnSpPr/>
          <p:nvPr/>
        </p:nvCxnSpPr>
        <p:spPr>
          <a:xfrm>
            <a:off x="3598875" y="2174550"/>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1974" name="Google Shape;1974;p28"/>
          <p:cNvCxnSpPr/>
          <p:nvPr/>
        </p:nvCxnSpPr>
        <p:spPr>
          <a:xfrm>
            <a:off x="3620625" y="2196300"/>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1975" name="Google Shape;1975;p28"/>
          <p:cNvCxnSpPr/>
          <p:nvPr/>
        </p:nvCxnSpPr>
        <p:spPr>
          <a:xfrm>
            <a:off x="3609750" y="2207175"/>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1976" name="Google Shape;1976;p28"/>
          <p:cNvCxnSpPr/>
          <p:nvPr/>
        </p:nvCxnSpPr>
        <p:spPr>
          <a:xfrm>
            <a:off x="3620625" y="2207175"/>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1977" name="Google Shape;1977;p28"/>
          <p:cNvCxnSpPr>
            <a:endCxn id="1941" idx="2"/>
          </p:cNvCxnSpPr>
          <p:nvPr/>
        </p:nvCxnSpPr>
        <p:spPr>
          <a:xfrm>
            <a:off x="3631425" y="2217900"/>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1978" name="Google Shape;1978;p28"/>
          <p:cNvCxnSpPr>
            <a:endCxn id="1942" idx="2"/>
          </p:cNvCxnSpPr>
          <p:nvPr/>
        </p:nvCxnSpPr>
        <p:spPr>
          <a:xfrm>
            <a:off x="3609825" y="2185550"/>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1979" name="Google Shape;1979;p28"/>
          <p:cNvCxnSpPr>
            <a:endCxn id="1943" idx="1"/>
          </p:cNvCxnSpPr>
          <p:nvPr/>
        </p:nvCxnSpPr>
        <p:spPr>
          <a:xfrm>
            <a:off x="3620608" y="2218065"/>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1980" name="Google Shape;1980;p28"/>
          <p:cNvCxnSpPr>
            <a:endCxn id="1944" idx="2"/>
          </p:cNvCxnSpPr>
          <p:nvPr/>
        </p:nvCxnSpPr>
        <p:spPr>
          <a:xfrm>
            <a:off x="3620625" y="2218050"/>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1981" name="Google Shape;1981;p28"/>
          <p:cNvCxnSpPr/>
          <p:nvPr/>
        </p:nvCxnSpPr>
        <p:spPr>
          <a:xfrm flipH="1" rot="10800000">
            <a:off x="3653250" y="1946350"/>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1982" name="Google Shape;1982;p28"/>
          <p:cNvCxnSpPr/>
          <p:nvPr/>
        </p:nvCxnSpPr>
        <p:spPr>
          <a:xfrm flipH="1" rot="10800000">
            <a:off x="3631500" y="2229025"/>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1983" name="Google Shape;1983;p28"/>
          <p:cNvCxnSpPr>
            <a:endCxn id="1941" idx="2"/>
          </p:cNvCxnSpPr>
          <p:nvPr/>
        </p:nvCxnSpPr>
        <p:spPr>
          <a:xfrm>
            <a:off x="3620625" y="2478900"/>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1984" name="Google Shape;1984;p28"/>
          <p:cNvCxnSpPr>
            <a:endCxn id="1944" idx="2"/>
          </p:cNvCxnSpPr>
          <p:nvPr/>
        </p:nvCxnSpPr>
        <p:spPr>
          <a:xfrm>
            <a:off x="3642225" y="2511450"/>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1985" name="Google Shape;1985;p28"/>
          <p:cNvCxnSpPr/>
          <p:nvPr/>
        </p:nvCxnSpPr>
        <p:spPr>
          <a:xfrm flipH="1" rot="10800000">
            <a:off x="3620625" y="2000675"/>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1986" name="Google Shape;1986;p28"/>
          <p:cNvCxnSpPr/>
          <p:nvPr/>
        </p:nvCxnSpPr>
        <p:spPr>
          <a:xfrm flipH="1" rot="10800000">
            <a:off x="3631500" y="2305100"/>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1987" name="Google Shape;1987;p28"/>
          <p:cNvCxnSpPr/>
          <p:nvPr/>
        </p:nvCxnSpPr>
        <p:spPr>
          <a:xfrm flipH="1" rot="10800000">
            <a:off x="3620625" y="2576950"/>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1988" name="Google Shape;1988;p28"/>
          <p:cNvCxnSpPr/>
          <p:nvPr/>
        </p:nvCxnSpPr>
        <p:spPr>
          <a:xfrm>
            <a:off x="3620625" y="2761675"/>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1989" name="Google Shape;1989;p28"/>
          <p:cNvCxnSpPr/>
          <p:nvPr/>
        </p:nvCxnSpPr>
        <p:spPr>
          <a:xfrm>
            <a:off x="3609750" y="2750800"/>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1990" name="Google Shape;1990;p28"/>
          <p:cNvCxnSpPr>
            <a:endCxn id="1941" idx="2"/>
          </p:cNvCxnSpPr>
          <p:nvPr/>
        </p:nvCxnSpPr>
        <p:spPr>
          <a:xfrm>
            <a:off x="3598725" y="2794200"/>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1991" name="Google Shape;1991;p28"/>
          <p:cNvCxnSpPr>
            <a:endCxn id="1942" idx="1"/>
          </p:cNvCxnSpPr>
          <p:nvPr/>
        </p:nvCxnSpPr>
        <p:spPr>
          <a:xfrm>
            <a:off x="3599008" y="2794315"/>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1992" name="Google Shape;1992;p28"/>
          <p:cNvCxnSpPr>
            <a:endCxn id="1943" idx="2"/>
          </p:cNvCxnSpPr>
          <p:nvPr/>
        </p:nvCxnSpPr>
        <p:spPr>
          <a:xfrm>
            <a:off x="3631425" y="2805100"/>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1993" name="Google Shape;1993;p28"/>
          <p:cNvCxnSpPr>
            <a:endCxn id="1944" idx="2"/>
          </p:cNvCxnSpPr>
          <p:nvPr/>
        </p:nvCxnSpPr>
        <p:spPr>
          <a:xfrm>
            <a:off x="3598725" y="2761650"/>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1994" name="Google Shape;1994;p28"/>
          <p:cNvCxnSpPr/>
          <p:nvPr/>
        </p:nvCxnSpPr>
        <p:spPr>
          <a:xfrm flipH="1" rot="10800000">
            <a:off x="3609750" y="1989700"/>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1995" name="Google Shape;1995;p28"/>
          <p:cNvCxnSpPr/>
          <p:nvPr/>
        </p:nvCxnSpPr>
        <p:spPr>
          <a:xfrm flipH="1" rot="10800000">
            <a:off x="3609750" y="2294275"/>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1996" name="Google Shape;1996;p28"/>
          <p:cNvCxnSpPr/>
          <p:nvPr/>
        </p:nvCxnSpPr>
        <p:spPr>
          <a:xfrm flipH="1" rot="10800000">
            <a:off x="3620625" y="2598550"/>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1997" name="Google Shape;1997;p28"/>
          <p:cNvCxnSpPr/>
          <p:nvPr/>
        </p:nvCxnSpPr>
        <p:spPr>
          <a:xfrm flipH="1" rot="10800000">
            <a:off x="3588025" y="2913875"/>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1998" name="Google Shape;1998;p28"/>
          <p:cNvCxnSpPr/>
          <p:nvPr/>
        </p:nvCxnSpPr>
        <p:spPr>
          <a:xfrm>
            <a:off x="3631500" y="3120475"/>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1999" name="Google Shape;1999;p28"/>
          <p:cNvCxnSpPr>
            <a:endCxn id="1941" idx="2"/>
          </p:cNvCxnSpPr>
          <p:nvPr/>
        </p:nvCxnSpPr>
        <p:spPr>
          <a:xfrm>
            <a:off x="3598725" y="3153000"/>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2000" name="Google Shape;2000;p28"/>
          <p:cNvCxnSpPr>
            <a:endCxn id="1942" idx="2"/>
          </p:cNvCxnSpPr>
          <p:nvPr/>
        </p:nvCxnSpPr>
        <p:spPr>
          <a:xfrm>
            <a:off x="3620625" y="3153050"/>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2001" name="Google Shape;2001;p28"/>
          <p:cNvCxnSpPr>
            <a:endCxn id="1943" idx="2"/>
          </p:cNvCxnSpPr>
          <p:nvPr/>
        </p:nvCxnSpPr>
        <p:spPr>
          <a:xfrm>
            <a:off x="3609825" y="3142300"/>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2002" name="Google Shape;2002;p28"/>
          <p:cNvCxnSpPr>
            <a:endCxn id="1944" idx="2"/>
          </p:cNvCxnSpPr>
          <p:nvPr/>
        </p:nvCxnSpPr>
        <p:spPr>
          <a:xfrm>
            <a:off x="3587925" y="3120450"/>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2003" name="Google Shape;2003;p28"/>
          <p:cNvCxnSpPr>
            <a:stCxn id="1931" idx="6"/>
          </p:cNvCxnSpPr>
          <p:nvPr/>
        </p:nvCxnSpPr>
        <p:spPr>
          <a:xfrm flipH="1" rot="10800000">
            <a:off x="3606825" y="1946338"/>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2004" name="Google Shape;2004;p28"/>
          <p:cNvCxnSpPr>
            <a:stCxn id="1931" idx="6"/>
          </p:cNvCxnSpPr>
          <p:nvPr/>
        </p:nvCxnSpPr>
        <p:spPr>
          <a:xfrm flipH="1" rot="10800000">
            <a:off x="3606825" y="2294038"/>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2005" name="Google Shape;2005;p28"/>
          <p:cNvCxnSpPr>
            <a:stCxn id="1931" idx="6"/>
          </p:cNvCxnSpPr>
          <p:nvPr/>
        </p:nvCxnSpPr>
        <p:spPr>
          <a:xfrm flipH="1" rot="10800000">
            <a:off x="3606825" y="2598538"/>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2006" name="Google Shape;2006;p28"/>
          <p:cNvCxnSpPr/>
          <p:nvPr/>
        </p:nvCxnSpPr>
        <p:spPr>
          <a:xfrm flipH="1" rot="10800000">
            <a:off x="3606825" y="2935738"/>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2007" name="Google Shape;2007;p28"/>
          <p:cNvCxnSpPr>
            <a:stCxn id="1931" idx="6"/>
          </p:cNvCxnSpPr>
          <p:nvPr/>
        </p:nvCxnSpPr>
        <p:spPr>
          <a:xfrm flipH="1" rot="10800000">
            <a:off x="3606825" y="3272638"/>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2008" name="Google Shape;2008;p28"/>
          <p:cNvCxnSpPr>
            <a:stCxn id="1931" idx="6"/>
            <a:endCxn id="1941" idx="2"/>
          </p:cNvCxnSpPr>
          <p:nvPr/>
        </p:nvCxnSpPr>
        <p:spPr>
          <a:xfrm>
            <a:off x="3606825" y="3436438"/>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2009" name="Google Shape;2009;p28"/>
          <p:cNvCxnSpPr>
            <a:stCxn id="1931" idx="6"/>
            <a:endCxn id="1942" idx="2"/>
          </p:cNvCxnSpPr>
          <p:nvPr/>
        </p:nvCxnSpPr>
        <p:spPr>
          <a:xfrm>
            <a:off x="3606825" y="3436438"/>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2010" name="Google Shape;2010;p28"/>
          <p:cNvCxnSpPr>
            <a:endCxn id="1943" idx="2"/>
          </p:cNvCxnSpPr>
          <p:nvPr/>
        </p:nvCxnSpPr>
        <p:spPr>
          <a:xfrm>
            <a:off x="3579525" y="3520900"/>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2011" name="Google Shape;2011;p28"/>
          <p:cNvCxnSpPr>
            <a:endCxn id="1944" idx="2"/>
          </p:cNvCxnSpPr>
          <p:nvPr/>
        </p:nvCxnSpPr>
        <p:spPr>
          <a:xfrm>
            <a:off x="3579525" y="3520950"/>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2012" name="Google Shape;2012;p28"/>
          <p:cNvCxnSpPr>
            <a:stCxn id="1932" idx="6"/>
          </p:cNvCxnSpPr>
          <p:nvPr/>
        </p:nvCxnSpPr>
        <p:spPr>
          <a:xfrm flipH="1" rot="10800000">
            <a:off x="3606825" y="1957050"/>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2013" name="Google Shape;2013;p28"/>
          <p:cNvCxnSpPr>
            <a:stCxn id="1932" idx="6"/>
          </p:cNvCxnSpPr>
          <p:nvPr/>
        </p:nvCxnSpPr>
        <p:spPr>
          <a:xfrm flipH="1" rot="10800000">
            <a:off x="3606825" y="2272350"/>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2014" name="Google Shape;2014;p28"/>
          <p:cNvCxnSpPr>
            <a:stCxn id="1932" idx="6"/>
          </p:cNvCxnSpPr>
          <p:nvPr/>
        </p:nvCxnSpPr>
        <p:spPr>
          <a:xfrm flipH="1" rot="10800000">
            <a:off x="3606825" y="2609550"/>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2015" name="Google Shape;2015;p28"/>
          <p:cNvCxnSpPr>
            <a:stCxn id="1932" idx="6"/>
          </p:cNvCxnSpPr>
          <p:nvPr/>
        </p:nvCxnSpPr>
        <p:spPr>
          <a:xfrm flipH="1" rot="10800000">
            <a:off x="3606825" y="2946450"/>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2016" name="Google Shape;2016;p28"/>
          <p:cNvCxnSpPr>
            <a:stCxn id="1932" idx="6"/>
            <a:endCxn id="1940" idx="3"/>
          </p:cNvCxnSpPr>
          <p:nvPr/>
        </p:nvCxnSpPr>
        <p:spPr>
          <a:xfrm flipH="1" rot="10800000">
            <a:off x="3606825" y="3344250"/>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2017" name="Google Shape;2017;p28"/>
          <p:cNvCxnSpPr>
            <a:stCxn id="1932" idx="6"/>
            <a:endCxn id="1941" idx="2"/>
          </p:cNvCxnSpPr>
          <p:nvPr/>
        </p:nvCxnSpPr>
        <p:spPr>
          <a:xfrm flipH="1" rot="10800000">
            <a:off x="3606825" y="3674250"/>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2018" name="Google Shape;2018;p28"/>
          <p:cNvCxnSpPr>
            <a:stCxn id="1932" idx="6"/>
            <a:endCxn id="1942" idx="2"/>
          </p:cNvCxnSpPr>
          <p:nvPr/>
        </p:nvCxnSpPr>
        <p:spPr>
          <a:xfrm>
            <a:off x="3606825" y="3798450"/>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2019" name="Google Shape;2019;p28"/>
          <p:cNvCxnSpPr>
            <a:stCxn id="1932" idx="6"/>
            <a:endCxn id="1943" idx="2"/>
          </p:cNvCxnSpPr>
          <p:nvPr/>
        </p:nvCxnSpPr>
        <p:spPr>
          <a:xfrm>
            <a:off x="3606825" y="3798450"/>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2020" name="Google Shape;2020;p28"/>
          <p:cNvCxnSpPr>
            <a:stCxn id="1932" idx="6"/>
            <a:endCxn id="1944" idx="2"/>
          </p:cNvCxnSpPr>
          <p:nvPr/>
        </p:nvCxnSpPr>
        <p:spPr>
          <a:xfrm>
            <a:off x="3606825" y="3798450"/>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2021" name="Google Shape;2021;p28"/>
          <p:cNvCxnSpPr>
            <a:stCxn id="1933" idx="6"/>
          </p:cNvCxnSpPr>
          <p:nvPr/>
        </p:nvCxnSpPr>
        <p:spPr>
          <a:xfrm flipH="1" rot="10800000">
            <a:off x="3606825" y="1956950"/>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2022" name="Google Shape;2022;p28"/>
          <p:cNvCxnSpPr>
            <a:stCxn id="1933" idx="6"/>
          </p:cNvCxnSpPr>
          <p:nvPr/>
        </p:nvCxnSpPr>
        <p:spPr>
          <a:xfrm flipH="1" rot="10800000">
            <a:off x="3606825" y="2239850"/>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2023" name="Google Shape;2023;p28"/>
          <p:cNvCxnSpPr>
            <a:stCxn id="1933" idx="6"/>
          </p:cNvCxnSpPr>
          <p:nvPr/>
        </p:nvCxnSpPr>
        <p:spPr>
          <a:xfrm flipH="1" rot="10800000">
            <a:off x="3606825" y="2565950"/>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2024" name="Google Shape;2024;p28"/>
          <p:cNvCxnSpPr>
            <a:stCxn id="1933" idx="6"/>
          </p:cNvCxnSpPr>
          <p:nvPr/>
        </p:nvCxnSpPr>
        <p:spPr>
          <a:xfrm flipH="1" rot="10800000">
            <a:off x="3606825" y="2924750"/>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2025" name="Google Shape;2025;p28"/>
          <p:cNvCxnSpPr>
            <a:stCxn id="1933" idx="6"/>
          </p:cNvCxnSpPr>
          <p:nvPr/>
        </p:nvCxnSpPr>
        <p:spPr>
          <a:xfrm flipH="1" rot="10800000">
            <a:off x="3606825" y="3250850"/>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2026" name="Google Shape;2026;p28"/>
          <p:cNvCxnSpPr>
            <a:stCxn id="1933" idx="6"/>
            <a:endCxn id="1941" idx="2"/>
          </p:cNvCxnSpPr>
          <p:nvPr/>
        </p:nvCxnSpPr>
        <p:spPr>
          <a:xfrm flipH="1" rot="10800000">
            <a:off x="3606825" y="3674150"/>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2027" name="Google Shape;2027;p28"/>
          <p:cNvCxnSpPr>
            <a:stCxn id="1933" idx="6"/>
            <a:endCxn id="1942" idx="2"/>
          </p:cNvCxnSpPr>
          <p:nvPr/>
        </p:nvCxnSpPr>
        <p:spPr>
          <a:xfrm flipH="1" rot="10800000">
            <a:off x="3606825" y="4020950"/>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2028" name="Google Shape;2028;p28"/>
          <p:cNvCxnSpPr>
            <a:stCxn id="1933" idx="6"/>
            <a:endCxn id="1943" idx="2"/>
          </p:cNvCxnSpPr>
          <p:nvPr/>
        </p:nvCxnSpPr>
        <p:spPr>
          <a:xfrm>
            <a:off x="3606825" y="4183550"/>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2029" name="Google Shape;2029;p28"/>
          <p:cNvCxnSpPr>
            <a:stCxn id="1933" idx="6"/>
            <a:endCxn id="1944" idx="1"/>
          </p:cNvCxnSpPr>
          <p:nvPr/>
        </p:nvCxnSpPr>
        <p:spPr>
          <a:xfrm>
            <a:off x="3606825" y="4183550"/>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2030" name="Google Shape;2030;p28"/>
          <p:cNvCxnSpPr>
            <a:stCxn id="1934" idx="6"/>
          </p:cNvCxnSpPr>
          <p:nvPr/>
        </p:nvCxnSpPr>
        <p:spPr>
          <a:xfrm flipH="1" rot="10800000">
            <a:off x="3606825" y="1913500"/>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2031" name="Google Shape;2031;p28"/>
          <p:cNvCxnSpPr>
            <a:stCxn id="1934" idx="6"/>
          </p:cNvCxnSpPr>
          <p:nvPr/>
        </p:nvCxnSpPr>
        <p:spPr>
          <a:xfrm flipH="1" rot="10800000">
            <a:off x="3606825" y="2272300"/>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2032" name="Google Shape;2032;p28"/>
          <p:cNvCxnSpPr>
            <a:stCxn id="1934" idx="6"/>
          </p:cNvCxnSpPr>
          <p:nvPr/>
        </p:nvCxnSpPr>
        <p:spPr>
          <a:xfrm flipH="1" rot="10800000">
            <a:off x="3606825" y="2598700"/>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2033" name="Google Shape;2033;p28"/>
          <p:cNvCxnSpPr>
            <a:stCxn id="1934" idx="6"/>
          </p:cNvCxnSpPr>
          <p:nvPr/>
        </p:nvCxnSpPr>
        <p:spPr>
          <a:xfrm flipH="1" rot="10800000">
            <a:off x="3606825" y="2935600"/>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2034" name="Google Shape;2034;p28"/>
          <p:cNvCxnSpPr>
            <a:stCxn id="1934" idx="6"/>
          </p:cNvCxnSpPr>
          <p:nvPr/>
        </p:nvCxnSpPr>
        <p:spPr>
          <a:xfrm flipH="1" rot="10800000">
            <a:off x="3606825" y="3283600"/>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2035" name="Google Shape;2035;p28"/>
          <p:cNvCxnSpPr>
            <a:stCxn id="1934" idx="6"/>
            <a:endCxn id="1941" idx="2"/>
          </p:cNvCxnSpPr>
          <p:nvPr/>
        </p:nvCxnSpPr>
        <p:spPr>
          <a:xfrm flipH="1" rot="10800000">
            <a:off x="3606825" y="367420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2036" name="Google Shape;2036;p28"/>
          <p:cNvCxnSpPr>
            <a:stCxn id="1934" idx="6"/>
            <a:endCxn id="1942" idx="2"/>
          </p:cNvCxnSpPr>
          <p:nvPr/>
        </p:nvCxnSpPr>
        <p:spPr>
          <a:xfrm flipH="1" rot="10800000">
            <a:off x="3606825" y="402100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2037" name="Google Shape;2037;p28"/>
          <p:cNvCxnSpPr>
            <a:stCxn id="1934" idx="6"/>
            <a:endCxn id="1943" idx="2"/>
          </p:cNvCxnSpPr>
          <p:nvPr/>
        </p:nvCxnSpPr>
        <p:spPr>
          <a:xfrm flipH="1" rot="10800000">
            <a:off x="3606825" y="436780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2038" name="Google Shape;2038;p28"/>
          <p:cNvCxnSpPr>
            <a:stCxn id="1934" idx="6"/>
            <a:endCxn id="1944" idx="2"/>
          </p:cNvCxnSpPr>
          <p:nvPr/>
        </p:nvCxnSpPr>
        <p:spPr>
          <a:xfrm>
            <a:off x="3606825" y="4606900"/>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2039" name="Google Shape;2039;p28"/>
          <p:cNvCxnSpPr>
            <a:stCxn id="1925" idx="6"/>
          </p:cNvCxnSpPr>
          <p:nvPr/>
        </p:nvCxnSpPr>
        <p:spPr>
          <a:xfrm flipH="1" rot="10800000">
            <a:off x="3606825" y="1946250"/>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2040" name="Google Shape;2040;p28"/>
          <p:cNvCxnSpPr>
            <a:stCxn id="1925" idx="6"/>
          </p:cNvCxnSpPr>
          <p:nvPr/>
        </p:nvCxnSpPr>
        <p:spPr>
          <a:xfrm flipH="1" rot="10800000">
            <a:off x="3606825" y="2261550"/>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2041" name="Google Shape;2041;p28"/>
          <p:cNvCxnSpPr>
            <a:stCxn id="1925" idx="6"/>
          </p:cNvCxnSpPr>
          <p:nvPr/>
        </p:nvCxnSpPr>
        <p:spPr>
          <a:xfrm flipH="1" rot="10800000">
            <a:off x="3606825" y="2566050"/>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2042" name="Google Shape;2042;p28"/>
          <p:cNvCxnSpPr/>
          <p:nvPr/>
        </p:nvCxnSpPr>
        <p:spPr>
          <a:xfrm flipH="1" rot="10800000">
            <a:off x="3606825" y="2935650"/>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2043" name="Google Shape;2043;p28"/>
          <p:cNvCxnSpPr/>
          <p:nvPr/>
        </p:nvCxnSpPr>
        <p:spPr>
          <a:xfrm flipH="1" rot="10800000">
            <a:off x="3606825" y="3272550"/>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2044" name="Google Shape;2044;p28"/>
          <p:cNvCxnSpPr>
            <a:stCxn id="1925" idx="6"/>
            <a:endCxn id="1941" idx="2"/>
          </p:cNvCxnSpPr>
          <p:nvPr/>
        </p:nvCxnSpPr>
        <p:spPr>
          <a:xfrm flipH="1" rot="10800000">
            <a:off x="3606825" y="3674250"/>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2045" name="Google Shape;2045;p28"/>
          <p:cNvCxnSpPr>
            <a:stCxn id="1925" idx="6"/>
            <a:endCxn id="1942" idx="2"/>
          </p:cNvCxnSpPr>
          <p:nvPr/>
        </p:nvCxnSpPr>
        <p:spPr>
          <a:xfrm flipH="1" rot="10800000">
            <a:off x="3606825" y="402105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2046" name="Google Shape;2046;p28"/>
          <p:cNvCxnSpPr>
            <a:stCxn id="1925" idx="6"/>
            <a:endCxn id="1943" idx="2"/>
          </p:cNvCxnSpPr>
          <p:nvPr/>
        </p:nvCxnSpPr>
        <p:spPr>
          <a:xfrm flipH="1" rot="10800000">
            <a:off x="3606825" y="436785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2047" name="Google Shape;2047;p28"/>
          <p:cNvCxnSpPr>
            <a:stCxn id="1925" idx="6"/>
            <a:endCxn id="1944" idx="2"/>
          </p:cNvCxnSpPr>
          <p:nvPr/>
        </p:nvCxnSpPr>
        <p:spPr>
          <a:xfrm flipH="1" rot="10800000">
            <a:off x="3606825" y="471465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2048" name="Google Shape;2048;p28"/>
          <p:cNvCxnSpPr>
            <a:endCxn id="1946" idx="2"/>
          </p:cNvCxnSpPr>
          <p:nvPr/>
        </p:nvCxnSpPr>
        <p:spPr>
          <a:xfrm>
            <a:off x="4218675" y="1946350"/>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2049" name="Google Shape;2049;p28"/>
          <p:cNvCxnSpPr>
            <a:endCxn id="1945" idx="2"/>
          </p:cNvCxnSpPr>
          <p:nvPr/>
        </p:nvCxnSpPr>
        <p:spPr>
          <a:xfrm>
            <a:off x="4229475" y="1957075"/>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2050" name="Google Shape;2050;p28"/>
          <p:cNvCxnSpPr>
            <a:endCxn id="1947" idx="2"/>
          </p:cNvCxnSpPr>
          <p:nvPr/>
        </p:nvCxnSpPr>
        <p:spPr>
          <a:xfrm>
            <a:off x="4240275" y="1968100"/>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2051" name="Google Shape;2051;p28"/>
          <p:cNvCxnSpPr>
            <a:endCxn id="1948" idx="1"/>
          </p:cNvCxnSpPr>
          <p:nvPr/>
        </p:nvCxnSpPr>
        <p:spPr>
          <a:xfrm>
            <a:off x="4218658" y="1978703"/>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2052" name="Google Shape;2052;p28"/>
          <p:cNvCxnSpPr>
            <a:endCxn id="1949" idx="1"/>
          </p:cNvCxnSpPr>
          <p:nvPr/>
        </p:nvCxnSpPr>
        <p:spPr>
          <a:xfrm>
            <a:off x="4207858" y="1989853"/>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2053" name="Google Shape;2053;p28"/>
          <p:cNvCxnSpPr>
            <a:endCxn id="1950" idx="1"/>
          </p:cNvCxnSpPr>
          <p:nvPr/>
        </p:nvCxnSpPr>
        <p:spPr>
          <a:xfrm>
            <a:off x="4218658" y="2000465"/>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2054" name="Google Shape;2054;p28"/>
          <p:cNvCxnSpPr>
            <a:endCxn id="1951" idx="1"/>
          </p:cNvCxnSpPr>
          <p:nvPr/>
        </p:nvCxnSpPr>
        <p:spPr>
          <a:xfrm>
            <a:off x="4207858" y="1989715"/>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2055" name="Google Shape;2055;p28"/>
          <p:cNvCxnSpPr>
            <a:endCxn id="1952" idx="2"/>
          </p:cNvCxnSpPr>
          <p:nvPr/>
        </p:nvCxnSpPr>
        <p:spPr>
          <a:xfrm>
            <a:off x="4207875" y="2022400"/>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2056" name="Google Shape;2056;p28"/>
          <p:cNvCxnSpPr>
            <a:endCxn id="1953" idx="1"/>
          </p:cNvCxnSpPr>
          <p:nvPr/>
        </p:nvCxnSpPr>
        <p:spPr>
          <a:xfrm>
            <a:off x="4218658" y="2011415"/>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2057" name="Google Shape;2057;p28"/>
          <p:cNvCxnSpPr>
            <a:endCxn id="1946" idx="2"/>
          </p:cNvCxnSpPr>
          <p:nvPr/>
        </p:nvCxnSpPr>
        <p:spPr>
          <a:xfrm flipH="1" rot="10800000">
            <a:off x="4207875" y="1946350"/>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2058" name="Google Shape;2058;p28"/>
          <p:cNvCxnSpPr>
            <a:endCxn id="1945" idx="2"/>
          </p:cNvCxnSpPr>
          <p:nvPr/>
        </p:nvCxnSpPr>
        <p:spPr>
          <a:xfrm flipH="1" rot="10800000">
            <a:off x="4164375" y="2256175"/>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2059" name="Google Shape;2059;p28"/>
          <p:cNvCxnSpPr>
            <a:endCxn id="1947" idx="2"/>
          </p:cNvCxnSpPr>
          <p:nvPr/>
        </p:nvCxnSpPr>
        <p:spPr>
          <a:xfrm>
            <a:off x="4240275" y="2283400"/>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2060" name="Google Shape;2060;p28"/>
          <p:cNvCxnSpPr>
            <a:endCxn id="1948" idx="1"/>
          </p:cNvCxnSpPr>
          <p:nvPr/>
        </p:nvCxnSpPr>
        <p:spPr>
          <a:xfrm>
            <a:off x="4218658" y="2272403"/>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2061" name="Google Shape;2061;p28"/>
          <p:cNvCxnSpPr>
            <a:endCxn id="1949" idx="1"/>
          </p:cNvCxnSpPr>
          <p:nvPr/>
        </p:nvCxnSpPr>
        <p:spPr>
          <a:xfrm>
            <a:off x="4229458" y="2283253"/>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2062" name="Google Shape;2062;p28"/>
          <p:cNvCxnSpPr>
            <a:endCxn id="1950" idx="1"/>
          </p:cNvCxnSpPr>
          <p:nvPr/>
        </p:nvCxnSpPr>
        <p:spPr>
          <a:xfrm>
            <a:off x="4240258" y="2283365"/>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2063" name="Google Shape;2063;p28"/>
          <p:cNvCxnSpPr>
            <a:endCxn id="1951" idx="1"/>
          </p:cNvCxnSpPr>
          <p:nvPr/>
        </p:nvCxnSpPr>
        <p:spPr>
          <a:xfrm>
            <a:off x="4251358" y="2261515"/>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2064" name="Google Shape;2064;p28"/>
          <p:cNvCxnSpPr>
            <a:endCxn id="1951" idx="1"/>
          </p:cNvCxnSpPr>
          <p:nvPr/>
        </p:nvCxnSpPr>
        <p:spPr>
          <a:xfrm>
            <a:off x="4251358" y="2272315"/>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2065" name="Google Shape;2065;p28"/>
          <p:cNvCxnSpPr>
            <a:endCxn id="1952" idx="1"/>
          </p:cNvCxnSpPr>
          <p:nvPr/>
        </p:nvCxnSpPr>
        <p:spPr>
          <a:xfrm>
            <a:off x="4240258" y="2294265"/>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2066" name="Google Shape;2066;p28"/>
          <p:cNvCxnSpPr>
            <a:endCxn id="1953" idx="1"/>
          </p:cNvCxnSpPr>
          <p:nvPr/>
        </p:nvCxnSpPr>
        <p:spPr>
          <a:xfrm>
            <a:off x="4218658" y="2283215"/>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2067" name="Google Shape;2067;p28"/>
          <p:cNvCxnSpPr>
            <a:endCxn id="1946" idx="2"/>
          </p:cNvCxnSpPr>
          <p:nvPr/>
        </p:nvCxnSpPr>
        <p:spPr>
          <a:xfrm flipH="1" rot="10800000">
            <a:off x="4196775" y="1946350"/>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2068" name="Google Shape;2068;p28"/>
          <p:cNvCxnSpPr>
            <a:endCxn id="1945" idx="2"/>
          </p:cNvCxnSpPr>
          <p:nvPr/>
        </p:nvCxnSpPr>
        <p:spPr>
          <a:xfrm flipH="1" rot="10800000">
            <a:off x="4207875" y="2256175"/>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2069" name="Google Shape;2069;p28"/>
          <p:cNvCxnSpPr>
            <a:endCxn id="1947" idx="2"/>
          </p:cNvCxnSpPr>
          <p:nvPr/>
        </p:nvCxnSpPr>
        <p:spPr>
          <a:xfrm>
            <a:off x="4185975" y="2555200"/>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2070" name="Google Shape;2070;p28"/>
          <p:cNvCxnSpPr>
            <a:endCxn id="1948" idx="2"/>
          </p:cNvCxnSpPr>
          <p:nvPr/>
        </p:nvCxnSpPr>
        <p:spPr>
          <a:xfrm>
            <a:off x="4218675" y="2587638"/>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2071" name="Google Shape;2071;p28"/>
          <p:cNvCxnSpPr>
            <a:endCxn id="1949" idx="2"/>
          </p:cNvCxnSpPr>
          <p:nvPr/>
        </p:nvCxnSpPr>
        <p:spPr>
          <a:xfrm>
            <a:off x="4240275" y="2641988"/>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2072" name="Google Shape;2072;p28"/>
          <p:cNvCxnSpPr>
            <a:endCxn id="1950" idx="3"/>
          </p:cNvCxnSpPr>
          <p:nvPr/>
        </p:nvCxnSpPr>
        <p:spPr>
          <a:xfrm>
            <a:off x="4196758" y="2642035"/>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2073" name="Google Shape;2073;p28"/>
          <p:cNvCxnSpPr>
            <a:endCxn id="1951" idx="2"/>
          </p:cNvCxnSpPr>
          <p:nvPr/>
        </p:nvCxnSpPr>
        <p:spPr>
          <a:xfrm>
            <a:off x="4196775" y="2663750"/>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2074" name="Google Shape;2074;p28"/>
          <p:cNvCxnSpPr>
            <a:endCxn id="1952" idx="1"/>
          </p:cNvCxnSpPr>
          <p:nvPr/>
        </p:nvCxnSpPr>
        <p:spPr>
          <a:xfrm>
            <a:off x="4207858" y="2641965"/>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2075" name="Google Shape;2075;p28"/>
          <p:cNvCxnSpPr>
            <a:endCxn id="1953" idx="1"/>
          </p:cNvCxnSpPr>
          <p:nvPr/>
        </p:nvCxnSpPr>
        <p:spPr>
          <a:xfrm>
            <a:off x="4196758" y="2631215"/>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2076" name="Google Shape;2076;p28"/>
          <p:cNvCxnSpPr>
            <a:endCxn id="1946" idx="2"/>
          </p:cNvCxnSpPr>
          <p:nvPr/>
        </p:nvCxnSpPr>
        <p:spPr>
          <a:xfrm flipH="1" rot="10800000">
            <a:off x="4218675" y="1946350"/>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2077" name="Google Shape;2077;p28"/>
          <p:cNvCxnSpPr>
            <a:endCxn id="1945" idx="2"/>
          </p:cNvCxnSpPr>
          <p:nvPr/>
        </p:nvCxnSpPr>
        <p:spPr>
          <a:xfrm flipH="1" rot="10800000">
            <a:off x="4196775" y="2256175"/>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2078" name="Google Shape;2078;p28"/>
          <p:cNvCxnSpPr>
            <a:endCxn id="1947" idx="2"/>
          </p:cNvCxnSpPr>
          <p:nvPr/>
        </p:nvCxnSpPr>
        <p:spPr>
          <a:xfrm flipH="1" rot="10800000">
            <a:off x="4240275" y="2566000"/>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2079" name="Google Shape;2079;p28"/>
          <p:cNvCxnSpPr>
            <a:endCxn id="1948" idx="2"/>
          </p:cNvCxnSpPr>
          <p:nvPr/>
        </p:nvCxnSpPr>
        <p:spPr>
          <a:xfrm flipH="1" rot="10800000">
            <a:off x="4229475" y="2912838"/>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2080" name="Google Shape;2080;p28"/>
          <p:cNvCxnSpPr>
            <a:endCxn id="1949" idx="2"/>
          </p:cNvCxnSpPr>
          <p:nvPr/>
        </p:nvCxnSpPr>
        <p:spPr>
          <a:xfrm>
            <a:off x="4196775" y="2924888"/>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2081" name="Google Shape;2081;p28"/>
          <p:cNvCxnSpPr>
            <a:endCxn id="1950" idx="2"/>
          </p:cNvCxnSpPr>
          <p:nvPr/>
        </p:nvCxnSpPr>
        <p:spPr>
          <a:xfrm>
            <a:off x="4229475" y="2946600"/>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2082" name="Google Shape;2082;p28"/>
          <p:cNvCxnSpPr>
            <a:endCxn id="1951" idx="2"/>
          </p:cNvCxnSpPr>
          <p:nvPr/>
        </p:nvCxnSpPr>
        <p:spPr>
          <a:xfrm>
            <a:off x="4196775" y="2935550"/>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2083" name="Google Shape;2083;p28"/>
          <p:cNvCxnSpPr>
            <a:endCxn id="1952" idx="2"/>
          </p:cNvCxnSpPr>
          <p:nvPr/>
        </p:nvCxnSpPr>
        <p:spPr>
          <a:xfrm>
            <a:off x="4196775" y="2957500"/>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2084" name="Google Shape;2084;p28"/>
          <p:cNvCxnSpPr>
            <a:endCxn id="1953" idx="2"/>
          </p:cNvCxnSpPr>
          <p:nvPr/>
        </p:nvCxnSpPr>
        <p:spPr>
          <a:xfrm>
            <a:off x="4185975" y="2957550"/>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2085" name="Google Shape;2085;p28"/>
          <p:cNvCxnSpPr>
            <a:endCxn id="1946" idx="2"/>
          </p:cNvCxnSpPr>
          <p:nvPr/>
        </p:nvCxnSpPr>
        <p:spPr>
          <a:xfrm flipH="1" rot="10800000">
            <a:off x="4196775" y="1946350"/>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2086" name="Google Shape;2086;p28"/>
          <p:cNvCxnSpPr>
            <a:endCxn id="1945" idx="2"/>
          </p:cNvCxnSpPr>
          <p:nvPr/>
        </p:nvCxnSpPr>
        <p:spPr>
          <a:xfrm flipH="1" rot="10800000">
            <a:off x="4218675" y="2256175"/>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2087" name="Google Shape;2087;p28"/>
          <p:cNvCxnSpPr>
            <a:stCxn id="1940" idx="6"/>
            <a:endCxn id="1947" idx="2"/>
          </p:cNvCxnSpPr>
          <p:nvPr/>
        </p:nvCxnSpPr>
        <p:spPr>
          <a:xfrm flipH="1" rot="10800000">
            <a:off x="4216425" y="2566088"/>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2088" name="Google Shape;2088;p28"/>
          <p:cNvCxnSpPr>
            <a:endCxn id="1948" idx="2"/>
          </p:cNvCxnSpPr>
          <p:nvPr/>
        </p:nvCxnSpPr>
        <p:spPr>
          <a:xfrm flipH="1" rot="10800000">
            <a:off x="4207875" y="2912838"/>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2089" name="Google Shape;2089;p28"/>
          <p:cNvCxnSpPr>
            <a:endCxn id="1949" idx="2"/>
          </p:cNvCxnSpPr>
          <p:nvPr/>
        </p:nvCxnSpPr>
        <p:spPr>
          <a:xfrm flipH="1" rot="10800000">
            <a:off x="4229475" y="3259688"/>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2090" name="Google Shape;2090;p28"/>
          <p:cNvCxnSpPr>
            <a:endCxn id="1950" idx="2"/>
          </p:cNvCxnSpPr>
          <p:nvPr/>
        </p:nvCxnSpPr>
        <p:spPr>
          <a:xfrm>
            <a:off x="4229475" y="3283500"/>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2091" name="Google Shape;2091;p28"/>
          <p:cNvCxnSpPr>
            <a:endCxn id="1951" idx="2"/>
          </p:cNvCxnSpPr>
          <p:nvPr/>
        </p:nvCxnSpPr>
        <p:spPr>
          <a:xfrm>
            <a:off x="4207875" y="3272750"/>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2092" name="Google Shape;2092;p28"/>
          <p:cNvCxnSpPr>
            <a:endCxn id="1952" idx="2"/>
          </p:cNvCxnSpPr>
          <p:nvPr/>
        </p:nvCxnSpPr>
        <p:spPr>
          <a:xfrm>
            <a:off x="4207875" y="3305200"/>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2093" name="Google Shape;2093;p28"/>
          <p:cNvCxnSpPr>
            <a:endCxn id="1953" idx="1"/>
          </p:cNvCxnSpPr>
          <p:nvPr/>
        </p:nvCxnSpPr>
        <p:spPr>
          <a:xfrm>
            <a:off x="4196758" y="3305315"/>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2094" name="Google Shape;2094;p28"/>
          <p:cNvCxnSpPr>
            <a:stCxn id="1941" idx="6"/>
            <a:endCxn id="1946" idx="2"/>
          </p:cNvCxnSpPr>
          <p:nvPr/>
        </p:nvCxnSpPr>
        <p:spPr>
          <a:xfrm flipH="1" rot="10800000">
            <a:off x="4216425" y="1946400"/>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2095" name="Google Shape;2095;p28"/>
          <p:cNvCxnSpPr>
            <a:stCxn id="1941" idx="6"/>
            <a:endCxn id="1945" idx="2"/>
          </p:cNvCxnSpPr>
          <p:nvPr/>
        </p:nvCxnSpPr>
        <p:spPr>
          <a:xfrm flipH="1" rot="10800000">
            <a:off x="4216425" y="2256300"/>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2096" name="Google Shape;2096;p28"/>
          <p:cNvCxnSpPr>
            <a:stCxn id="1941" idx="6"/>
            <a:endCxn id="1947" idx="2"/>
          </p:cNvCxnSpPr>
          <p:nvPr/>
        </p:nvCxnSpPr>
        <p:spPr>
          <a:xfrm flipH="1" rot="10800000">
            <a:off x="4216425" y="25659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2097" name="Google Shape;2097;p28"/>
          <p:cNvCxnSpPr>
            <a:stCxn id="1941" idx="6"/>
            <a:endCxn id="1948" idx="2"/>
          </p:cNvCxnSpPr>
          <p:nvPr/>
        </p:nvCxnSpPr>
        <p:spPr>
          <a:xfrm flipH="1" rot="10800000">
            <a:off x="4216425" y="291270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2098" name="Google Shape;2098;p28"/>
          <p:cNvCxnSpPr>
            <a:stCxn id="1941" idx="6"/>
            <a:endCxn id="1949" idx="2"/>
          </p:cNvCxnSpPr>
          <p:nvPr/>
        </p:nvCxnSpPr>
        <p:spPr>
          <a:xfrm flipH="1" rot="10800000">
            <a:off x="4216425" y="3259800"/>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2099" name="Google Shape;2099;p28"/>
          <p:cNvCxnSpPr>
            <a:stCxn id="1941" idx="6"/>
            <a:endCxn id="1950" idx="2"/>
          </p:cNvCxnSpPr>
          <p:nvPr/>
        </p:nvCxnSpPr>
        <p:spPr>
          <a:xfrm>
            <a:off x="4216425" y="36741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2100" name="Google Shape;2100;p28"/>
          <p:cNvCxnSpPr>
            <a:stCxn id="1941" idx="6"/>
            <a:endCxn id="1951" idx="2"/>
          </p:cNvCxnSpPr>
          <p:nvPr/>
        </p:nvCxnSpPr>
        <p:spPr>
          <a:xfrm>
            <a:off x="4216425" y="36741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101" name="Google Shape;2101;p28"/>
          <p:cNvCxnSpPr>
            <a:stCxn id="1941" idx="6"/>
            <a:endCxn id="1952" idx="2"/>
          </p:cNvCxnSpPr>
          <p:nvPr/>
        </p:nvCxnSpPr>
        <p:spPr>
          <a:xfrm>
            <a:off x="4216425" y="36741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2102" name="Google Shape;2102;p28"/>
          <p:cNvCxnSpPr>
            <a:stCxn id="1941" idx="6"/>
            <a:endCxn id="1953" idx="2"/>
          </p:cNvCxnSpPr>
          <p:nvPr/>
        </p:nvCxnSpPr>
        <p:spPr>
          <a:xfrm>
            <a:off x="4216425" y="3674100"/>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2103" name="Google Shape;2103;p28"/>
          <p:cNvCxnSpPr>
            <a:stCxn id="1942" idx="6"/>
            <a:endCxn id="1946" idx="2"/>
          </p:cNvCxnSpPr>
          <p:nvPr/>
        </p:nvCxnSpPr>
        <p:spPr>
          <a:xfrm flipH="1" rot="10800000">
            <a:off x="4216425" y="1946450"/>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2104" name="Google Shape;2104;p28"/>
          <p:cNvCxnSpPr>
            <a:stCxn id="1942" idx="6"/>
            <a:endCxn id="1945" idx="2"/>
          </p:cNvCxnSpPr>
          <p:nvPr/>
        </p:nvCxnSpPr>
        <p:spPr>
          <a:xfrm flipH="1" rot="10800000">
            <a:off x="4216425" y="2256050"/>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2105" name="Google Shape;2105;p28"/>
          <p:cNvCxnSpPr>
            <a:stCxn id="1942" idx="6"/>
            <a:endCxn id="1947" idx="2"/>
          </p:cNvCxnSpPr>
          <p:nvPr/>
        </p:nvCxnSpPr>
        <p:spPr>
          <a:xfrm flipH="1" rot="10800000">
            <a:off x="4216425" y="25659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2106" name="Google Shape;2106;p28"/>
          <p:cNvCxnSpPr>
            <a:stCxn id="1942" idx="6"/>
            <a:endCxn id="1948" idx="2"/>
          </p:cNvCxnSpPr>
          <p:nvPr/>
        </p:nvCxnSpPr>
        <p:spPr>
          <a:xfrm flipH="1" rot="10800000">
            <a:off x="4216425" y="291275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2107" name="Google Shape;2107;p28"/>
          <p:cNvCxnSpPr>
            <a:stCxn id="1942" idx="6"/>
            <a:endCxn id="1949" idx="2"/>
          </p:cNvCxnSpPr>
          <p:nvPr/>
        </p:nvCxnSpPr>
        <p:spPr>
          <a:xfrm flipH="1" rot="10800000">
            <a:off x="4216425" y="325955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2108" name="Google Shape;2108;p28"/>
          <p:cNvCxnSpPr>
            <a:stCxn id="1942" idx="6"/>
            <a:endCxn id="1950" idx="2"/>
          </p:cNvCxnSpPr>
          <p:nvPr/>
        </p:nvCxnSpPr>
        <p:spPr>
          <a:xfrm flipH="1" rot="10800000">
            <a:off x="4216425" y="36741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109" name="Google Shape;2109;p28"/>
          <p:cNvCxnSpPr>
            <a:stCxn id="1942" idx="6"/>
            <a:endCxn id="1951" idx="2"/>
          </p:cNvCxnSpPr>
          <p:nvPr/>
        </p:nvCxnSpPr>
        <p:spPr>
          <a:xfrm>
            <a:off x="4216425" y="402095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2110" name="Google Shape;2110;p28"/>
          <p:cNvCxnSpPr>
            <a:stCxn id="1942" idx="6"/>
            <a:endCxn id="1952" idx="3"/>
          </p:cNvCxnSpPr>
          <p:nvPr/>
        </p:nvCxnSpPr>
        <p:spPr>
          <a:xfrm>
            <a:off x="4216425" y="4020950"/>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2111" name="Google Shape;2111;p28"/>
          <p:cNvCxnSpPr>
            <a:stCxn id="1942" idx="6"/>
            <a:endCxn id="1953" idx="1"/>
          </p:cNvCxnSpPr>
          <p:nvPr/>
        </p:nvCxnSpPr>
        <p:spPr>
          <a:xfrm>
            <a:off x="4216425" y="4020950"/>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2112" name="Google Shape;2112;p28"/>
          <p:cNvCxnSpPr>
            <a:stCxn id="1943" idx="6"/>
            <a:endCxn id="1946" idx="2"/>
          </p:cNvCxnSpPr>
          <p:nvPr/>
        </p:nvCxnSpPr>
        <p:spPr>
          <a:xfrm flipH="1" rot="10800000">
            <a:off x="4216425" y="1946500"/>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2113" name="Google Shape;2113;p28"/>
          <p:cNvCxnSpPr>
            <a:stCxn id="1943" idx="6"/>
            <a:endCxn id="1945" idx="2"/>
          </p:cNvCxnSpPr>
          <p:nvPr/>
        </p:nvCxnSpPr>
        <p:spPr>
          <a:xfrm flipH="1" rot="10800000">
            <a:off x="4216425" y="2256100"/>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2114" name="Google Shape;2114;p28"/>
          <p:cNvCxnSpPr>
            <a:stCxn id="1943" idx="6"/>
            <a:endCxn id="1947" idx="2"/>
          </p:cNvCxnSpPr>
          <p:nvPr/>
        </p:nvCxnSpPr>
        <p:spPr>
          <a:xfrm flipH="1" rot="10800000">
            <a:off x="4216425" y="256600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2115" name="Google Shape;2115;p28"/>
          <p:cNvCxnSpPr>
            <a:stCxn id="1943" idx="6"/>
            <a:endCxn id="1948" idx="2"/>
          </p:cNvCxnSpPr>
          <p:nvPr/>
        </p:nvCxnSpPr>
        <p:spPr>
          <a:xfrm flipH="1" rot="10800000">
            <a:off x="4216425" y="291280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2116" name="Google Shape;2116;p28"/>
          <p:cNvCxnSpPr>
            <a:stCxn id="1943" idx="6"/>
            <a:endCxn id="1949" idx="2"/>
          </p:cNvCxnSpPr>
          <p:nvPr/>
        </p:nvCxnSpPr>
        <p:spPr>
          <a:xfrm flipH="1" rot="10800000">
            <a:off x="4216425" y="32596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2117" name="Google Shape;2117;p28"/>
          <p:cNvCxnSpPr>
            <a:stCxn id="1943" idx="6"/>
            <a:endCxn id="1950" idx="2"/>
          </p:cNvCxnSpPr>
          <p:nvPr/>
        </p:nvCxnSpPr>
        <p:spPr>
          <a:xfrm flipH="1" rot="10800000">
            <a:off x="4216425" y="36742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2118" name="Google Shape;2118;p28"/>
          <p:cNvCxnSpPr>
            <a:stCxn id="1943" idx="6"/>
            <a:endCxn id="1951" idx="2"/>
          </p:cNvCxnSpPr>
          <p:nvPr/>
        </p:nvCxnSpPr>
        <p:spPr>
          <a:xfrm flipH="1" rot="10800000">
            <a:off x="4216425" y="40210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119" name="Google Shape;2119;p28"/>
          <p:cNvCxnSpPr>
            <a:stCxn id="1943" idx="6"/>
            <a:endCxn id="1952" idx="2"/>
          </p:cNvCxnSpPr>
          <p:nvPr/>
        </p:nvCxnSpPr>
        <p:spPr>
          <a:xfrm>
            <a:off x="4216425" y="43678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2120" name="Google Shape;2120;p28"/>
          <p:cNvCxnSpPr>
            <a:stCxn id="1943" idx="6"/>
            <a:endCxn id="1953" idx="2"/>
          </p:cNvCxnSpPr>
          <p:nvPr/>
        </p:nvCxnSpPr>
        <p:spPr>
          <a:xfrm>
            <a:off x="4216425" y="43678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121" name="Google Shape;2121;p28"/>
          <p:cNvCxnSpPr>
            <a:stCxn id="1944" idx="6"/>
            <a:endCxn id="1946" idx="2"/>
          </p:cNvCxnSpPr>
          <p:nvPr/>
        </p:nvCxnSpPr>
        <p:spPr>
          <a:xfrm flipH="1" rot="10800000">
            <a:off x="4216425" y="1946250"/>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2122" name="Google Shape;2122;p28"/>
          <p:cNvCxnSpPr>
            <a:stCxn id="1944" idx="6"/>
            <a:endCxn id="1945" idx="2"/>
          </p:cNvCxnSpPr>
          <p:nvPr/>
        </p:nvCxnSpPr>
        <p:spPr>
          <a:xfrm flipH="1" rot="10800000">
            <a:off x="4216425" y="2256150"/>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2123" name="Google Shape;2123;p28"/>
          <p:cNvCxnSpPr>
            <a:stCxn id="1944" idx="6"/>
            <a:endCxn id="1947" idx="2"/>
          </p:cNvCxnSpPr>
          <p:nvPr/>
        </p:nvCxnSpPr>
        <p:spPr>
          <a:xfrm flipH="1" rot="10800000">
            <a:off x="4216425" y="2566050"/>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2124" name="Google Shape;2124;p28"/>
          <p:cNvCxnSpPr>
            <a:stCxn id="1944" idx="6"/>
            <a:endCxn id="1948" idx="2"/>
          </p:cNvCxnSpPr>
          <p:nvPr/>
        </p:nvCxnSpPr>
        <p:spPr>
          <a:xfrm flipH="1" rot="10800000">
            <a:off x="4216425" y="291285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2125" name="Google Shape;2125;p28"/>
          <p:cNvCxnSpPr>
            <a:stCxn id="1944" idx="6"/>
            <a:endCxn id="1949" idx="2"/>
          </p:cNvCxnSpPr>
          <p:nvPr/>
        </p:nvCxnSpPr>
        <p:spPr>
          <a:xfrm flipH="1" rot="10800000">
            <a:off x="4216425" y="32596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2126" name="Google Shape;2126;p28"/>
          <p:cNvCxnSpPr>
            <a:stCxn id="1944" idx="6"/>
            <a:endCxn id="1950" idx="2"/>
          </p:cNvCxnSpPr>
          <p:nvPr/>
        </p:nvCxnSpPr>
        <p:spPr>
          <a:xfrm flipH="1" rot="10800000">
            <a:off x="4216425" y="3674250"/>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2127" name="Google Shape;2127;p28"/>
          <p:cNvCxnSpPr>
            <a:stCxn id="1944" idx="6"/>
            <a:endCxn id="1951" idx="2"/>
          </p:cNvCxnSpPr>
          <p:nvPr/>
        </p:nvCxnSpPr>
        <p:spPr>
          <a:xfrm flipH="1" rot="10800000">
            <a:off x="4216425" y="402105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2128" name="Google Shape;2128;p28"/>
          <p:cNvCxnSpPr>
            <a:stCxn id="1944" idx="6"/>
            <a:endCxn id="1952" idx="2"/>
          </p:cNvCxnSpPr>
          <p:nvPr/>
        </p:nvCxnSpPr>
        <p:spPr>
          <a:xfrm flipH="1" rot="10800000">
            <a:off x="4216425" y="43678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129" name="Google Shape;2129;p28"/>
          <p:cNvCxnSpPr>
            <a:stCxn id="1944" idx="6"/>
            <a:endCxn id="1953" idx="2"/>
          </p:cNvCxnSpPr>
          <p:nvPr/>
        </p:nvCxnSpPr>
        <p:spPr>
          <a:xfrm>
            <a:off x="4216425" y="4714650"/>
            <a:ext cx="346800" cy="0"/>
          </a:xfrm>
          <a:prstGeom prst="straightConnector1">
            <a:avLst/>
          </a:prstGeom>
          <a:noFill/>
          <a:ln cap="flat" cmpd="sng" w="9525">
            <a:solidFill>
              <a:srgbClr val="000000"/>
            </a:solidFill>
            <a:prstDash val="solid"/>
            <a:round/>
            <a:headEnd len="med" w="med" type="none"/>
            <a:tailEnd len="med" w="med" type="none"/>
          </a:ln>
        </p:spPr>
      </p:cxnSp>
      <p:sp>
        <p:nvSpPr>
          <p:cNvPr id="2130" name="Google Shape;2130;p28"/>
          <p:cNvSpPr/>
          <p:nvPr/>
        </p:nvSpPr>
        <p:spPr>
          <a:xfrm>
            <a:off x="4986375" y="17193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8"/>
          <p:cNvSpPr/>
          <p:nvPr/>
        </p:nvSpPr>
        <p:spPr>
          <a:xfrm>
            <a:off x="4986375" y="20554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8"/>
          <p:cNvSpPr/>
          <p:nvPr/>
        </p:nvSpPr>
        <p:spPr>
          <a:xfrm>
            <a:off x="4986375" y="48342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8"/>
          <p:cNvSpPr/>
          <p:nvPr/>
        </p:nvSpPr>
        <p:spPr>
          <a:xfrm>
            <a:off x="4986375" y="23914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8"/>
          <p:cNvSpPr/>
          <p:nvPr/>
        </p:nvSpPr>
        <p:spPr>
          <a:xfrm>
            <a:off x="4986375" y="2690550"/>
            <a:ext cx="186300" cy="239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8"/>
          <p:cNvSpPr/>
          <p:nvPr/>
        </p:nvSpPr>
        <p:spPr>
          <a:xfrm>
            <a:off x="4986363" y="3415513"/>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8"/>
          <p:cNvSpPr/>
          <p:nvPr/>
        </p:nvSpPr>
        <p:spPr>
          <a:xfrm>
            <a:off x="4986375" y="37727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8"/>
          <p:cNvSpPr/>
          <p:nvPr/>
        </p:nvSpPr>
        <p:spPr>
          <a:xfrm>
            <a:off x="4986375" y="41405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8"/>
          <p:cNvSpPr/>
          <p:nvPr/>
        </p:nvSpPr>
        <p:spPr>
          <a:xfrm>
            <a:off x="4986375" y="44873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9" name="Google Shape;2139;p28"/>
          <p:cNvCxnSpPr>
            <a:stCxn id="1946" idx="6"/>
            <a:endCxn id="2130" idx="2"/>
          </p:cNvCxnSpPr>
          <p:nvPr/>
        </p:nvCxnSpPr>
        <p:spPr>
          <a:xfrm flipH="1" rot="10800000">
            <a:off x="4749375" y="1838950"/>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2140" name="Google Shape;2140;p28"/>
          <p:cNvCxnSpPr>
            <a:stCxn id="1946" idx="6"/>
            <a:endCxn id="2131" idx="2"/>
          </p:cNvCxnSpPr>
          <p:nvPr/>
        </p:nvCxnSpPr>
        <p:spPr>
          <a:xfrm>
            <a:off x="4749375" y="1946350"/>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2141" name="Google Shape;2141;p28"/>
          <p:cNvCxnSpPr>
            <a:stCxn id="1946" idx="6"/>
            <a:endCxn id="2133" idx="1"/>
          </p:cNvCxnSpPr>
          <p:nvPr/>
        </p:nvCxnSpPr>
        <p:spPr>
          <a:xfrm>
            <a:off x="4749375" y="1946350"/>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2142" name="Google Shape;2142;p28"/>
          <p:cNvCxnSpPr>
            <a:stCxn id="1946" idx="6"/>
            <a:endCxn id="2134" idx="1"/>
          </p:cNvCxnSpPr>
          <p:nvPr/>
        </p:nvCxnSpPr>
        <p:spPr>
          <a:xfrm>
            <a:off x="4749375" y="1946350"/>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2143" name="Google Shape;2143;p28"/>
          <p:cNvCxnSpPr>
            <a:stCxn id="1946" idx="6"/>
          </p:cNvCxnSpPr>
          <p:nvPr/>
        </p:nvCxnSpPr>
        <p:spPr>
          <a:xfrm>
            <a:off x="4749375" y="1946350"/>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2144" name="Google Shape;2144;p28"/>
          <p:cNvCxnSpPr>
            <a:stCxn id="1946" idx="6"/>
            <a:endCxn id="2135" idx="1"/>
          </p:cNvCxnSpPr>
          <p:nvPr/>
        </p:nvCxnSpPr>
        <p:spPr>
          <a:xfrm>
            <a:off x="4749375" y="1946350"/>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2145" name="Google Shape;2145;p28"/>
          <p:cNvCxnSpPr>
            <a:stCxn id="1946" idx="6"/>
            <a:endCxn id="2136" idx="1"/>
          </p:cNvCxnSpPr>
          <p:nvPr/>
        </p:nvCxnSpPr>
        <p:spPr>
          <a:xfrm>
            <a:off x="4749375" y="1946350"/>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2146" name="Google Shape;2146;p28"/>
          <p:cNvCxnSpPr>
            <a:stCxn id="1946" idx="6"/>
            <a:endCxn id="2137" idx="1"/>
          </p:cNvCxnSpPr>
          <p:nvPr/>
        </p:nvCxnSpPr>
        <p:spPr>
          <a:xfrm>
            <a:off x="4749375" y="194635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2147" name="Google Shape;2147;p28"/>
          <p:cNvCxnSpPr>
            <a:stCxn id="1946" idx="6"/>
            <a:endCxn id="2138" idx="1"/>
          </p:cNvCxnSpPr>
          <p:nvPr/>
        </p:nvCxnSpPr>
        <p:spPr>
          <a:xfrm>
            <a:off x="4749375" y="1946350"/>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2148" name="Google Shape;2148;p28"/>
          <p:cNvCxnSpPr>
            <a:stCxn id="1946" idx="6"/>
            <a:endCxn id="2132" idx="3"/>
          </p:cNvCxnSpPr>
          <p:nvPr/>
        </p:nvCxnSpPr>
        <p:spPr>
          <a:xfrm>
            <a:off x="4749375" y="1946350"/>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2149" name="Google Shape;2149;p28"/>
          <p:cNvCxnSpPr>
            <a:stCxn id="1945" idx="6"/>
            <a:endCxn id="2130" idx="2"/>
          </p:cNvCxnSpPr>
          <p:nvPr/>
        </p:nvCxnSpPr>
        <p:spPr>
          <a:xfrm flipH="1" rot="10800000">
            <a:off x="4749375" y="1838875"/>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2150" name="Google Shape;2150;p28"/>
          <p:cNvCxnSpPr>
            <a:stCxn id="1945" idx="6"/>
            <a:endCxn id="2131" idx="2"/>
          </p:cNvCxnSpPr>
          <p:nvPr/>
        </p:nvCxnSpPr>
        <p:spPr>
          <a:xfrm flipH="1" rot="10800000">
            <a:off x="4749375" y="2174875"/>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2151" name="Google Shape;2151;p28"/>
          <p:cNvCxnSpPr>
            <a:stCxn id="1945" idx="6"/>
            <a:endCxn id="2133" idx="2"/>
          </p:cNvCxnSpPr>
          <p:nvPr/>
        </p:nvCxnSpPr>
        <p:spPr>
          <a:xfrm>
            <a:off x="4749375" y="2256175"/>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2152" name="Google Shape;2152;p28"/>
          <p:cNvCxnSpPr>
            <a:endCxn id="2134" idx="2"/>
          </p:cNvCxnSpPr>
          <p:nvPr/>
        </p:nvCxnSpPr>
        <p:spPr>
          <a:xfrm>
            <a:off x="4749375" y="2256300"/>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2153" name="Google Shape;2153;p28"/>
          <p:cNvCxnSpPr/>
          <p:nvPr/>
        </p:nvCxnSpPr>
        <p:spPr>
          <a:xfrm>
            <a:off x="4749375" y="2256175"/>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2154" name="Google Shape;2154;p28"/>
          <p:cNvCxnSpPr>
            <a:stCxn id="1945" idx="6"/>
            <a:endCxn id="2135" idx="1"/>
          </p:cNvCxnSpPr>
          <p:nvPr/>
        </p:nvCxnSpPr>
        <p:spPr>
          <a:xfrm>
            <a:off x="4749375" y="2256175"/>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2155" name="Google Shape;2155;p28"/>
          <p:cNvCxnSpPr>
            <a:stCxn id="1945" idx="6"/>
            <a:endCxn id="2136" idx="1"/>
          </p:cNvCxnSpPr>
          <p:nvPr/>
        </p:nvCxnSpPr>
        <p:spPr>
          <a:xfrm>
            <a:off x="4749375" y="2256175"/>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2156" name="Google Shape;2156;p28"/>
          <p:cNvCxnSpPr>
            <a:stCxn id="1946" idx="5"/>
            <a:endCxn id="2137" idx="2"/>
          </p:cNvCxnSpPr>
          <p:nvPr/>
        </p:nvCxnSpPr>
        <p:spPr>
          <a:xfrm>
            <a:off x="4722092" y="203088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2157" name="Google Shape;2157;p28"/>
          <p:cNvCxnSpPr>
            <a:endCxn id="2138" idx="2"/>
          </p:cNvCxnSpPr>
          <p:nvPr/>
        </p:nvCxnSpPr>
        <p:spPr>
          <a:xfrm>
            <a:off x="4749375" y="2256100"/>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2158" name="Google Shape;2158;p28"/>
          <p:cNvCxnSpPr>
            <a:stCxn id="1945" idx="6"/>
            <a:endCxn id="2132" idx="2"/>
          </p:cNvCxnSpPr>
          <p:nvPr/>
        </p:nvCxnSpPr>
        <p:spPr>
          <a:xfrm>
            <a:off x="4749375" y="2256175"/>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2159" name="Google Shape;2159;p28"/>
          <p:cNvSpPr txBox="1"/>
          <p:nvPr/>
        </p:nvSpPr>
        <p:spPr>
          <a:xfrm>
            <a:off x="3233325" y="12901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2160" name="Google Shape;2160;p28"/>
          <p:cNvSpPr txBox="1"/>
          <p:nvPr/>
        </p:nvSpPr>
        <p:spPr>
          <a:xfrm>
            <a:off x="2966200" y="473632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cxnSp>
        <p:nvCxnSpPr>
          <p:cNvPr id="2161" name="Google Shape;2161;p28"/>
          <p:cNvCxnSpPr>
            <a:stCxn id="1947" idx="6"/>
            <a:endCxn id="2130" idx="1"/>
          </p:cNvCxnSpPr>
          <p:nvPr/>
        </p:nvCxnSpPr>
        <p:spPr>
          <a:xfrm flipH="1" rot="10800000">
            <a:off x="4749375" y="1754200"/>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2162" name="Google Shape;2162;p28"/>
          <p:cNvCxnSpPr>
            <a:stCxn id="1947" idx="6"/>
            <a:endCxn id="2131" idx="2"/>
          </p:cNvCxnSpPr>
          <p:nvPr/>
        </p:nvCxnSpPr>
        <p:spPr>
          <a:xfrm flipH="1" rot="10800000">
            <a:off x="4749375" y="2175100"/>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2163" name="Google Shape;2163;p28"/>
          <p:cNvCxnSpPr>
            <a:stCxn id="1947" idx="6"/>
            <a:endCxn id="2133" idx="2"/>
          </p:cNvCxnSpPr>
          <p:nvPr/>
        </p:nvCxnSpPr>
        <p:spPr>
          <a:xfrm flipH="1" rot="10800000">
            <a:off x="4749375" y="2511100"/>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2164" name="Google Shape;2164;p28"/>
          <p:cNvCxnSpPr>
            <a:stCxn id="1947" idx="6"/>
            <a:endCxn id="2134" idx="2"/>
          </p:cNvCxnSpPr>
          <p:nvPr/>
        </p:nvCxnSpPr>
        <p:spPr>
          <a:xfrm>
            <a:off x="4749375" y="2566000"/>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2165" name="Google Shape;2165;p28"/>
          <p:cNvCxnSpPr>
            <a:stCxn id="1947" idx="6"/>
          </p:cNvCxnSpPr>
          <p:nvPr/>
        </p:nvCxnSpPr>
        <p:spPr>
          <a:xfrm>
            <a:off x="4749375" y="2566000"/>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2166" name="Google Shape;2166;p28"/>
          <p:cNvCxnSpPr>
            <a:stCxn id="1948" idx="6"/>
            <a:endCxn id="2130" idx="2"/>
          </p:cNvCxnSpPr>
          <p:nvPr/>
        </p:nvCxnSpPr>
        <p:spPr>
          <a:xfrm flipH="1" rot="10800000">
            <a:off x="4749375" y="1838838"/>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2167" name="Google Shape;2167;p28"/>
          <p:cNvCxnSpPr>
            <a:stCxn id="1948" idx="6"/>
            <a:endCxn id="2131" idx="2"/>
          </p:cNvCxnSpPr>
          <p:nvPr/>
        </p:nvCxnSpPr>
        <p:spPr>
          <a:xfrm flipH="1" rot="10800000">
            <a:off x="4749375" y="2174838"/>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2168" name="Google Shape;2168;p28"/>
          <p:cNvCxnSpPr>
            <a:stCxn id="1948" idx="6"/>
            <a:endCxn id="2133" idx="2"/>
          </p:cNvCxnSpPr>
          <p:nvPr/>
        </p:nvCxnSpPr>
        <p:spPr>
          <a:xfrm flipH="1" rot="10800000">
            <a:off x="4749375" y="2511138"/>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2169" name="Google Shape;2169;p28"/>
          <p:cNvCxnSpPr>
            <a:stCxn id="1948" idx="6"/>
            <a:endCxn id="2134" idx="2"/>
          </p:cNvCxnSpPr>
          <p:nvPr/>
        </p:nvCxnSpPr>
        <p:spPr>
          <a:xfrm flipH="1" rot="10800000">
            <a:off x="4749375" y="2810238"/>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2170" name="Google Shape;2170;p28"/>
          <p:cNvCxnSpPr>
            <a:stCxn id="1948" idx="6"/>
          </p:cNvCxnSpPr>
          <p:nvPr/>
        </p:nvCxnSpPr>
        <p:spPr>
          <a:xfrm>
            <a:off x="4749375" y="2912838"/>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2171" name="Google Shape;2171;p28"/>
          <p:cNvCxnSpPr>
            <a:stCxn id="1948" idx="6"/>
            <a:endCxn id="2135" idx="2"/>
          </p:cNvCxnSpPr>
          <p:nvPr/>
        </p:nvCxnSpPr>
        <p:spPr>
          <a:xfrm>
            <a:off x="4749375" y="2912838"/>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2172" name="Google Shape;2172;p28"/>
          <p:cNvCxnSpPr>
            <a:stCxn id="1948" idx="6"/>
            <a:endCxn id="2136" idx="2"/>
          </p:cNvCxnSpPr>
          <p:nvPr/>
        </p:nvCxnSpPr>
        <p:spPr>
          <a:xfrm>
            <a:off x="4749375" y="2912838"/>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2173" name="Google Shape;2173;p28"/>
          <p:cNvCxnSpPr>
            <a:endCxn id="2137" idx="2"/>
          </p:cNvCxnSpPr>
          <p:nvPr/>
        </p:nvCxnSpPr>
        <p:spPr>
          <a:xfrm>
            <a:off x="4749375" y="2912750"/>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2174" name="Google Shape;2174;p28"/>
          <p:cNvCxnSpPr>
            <a:stCxn id="1948" idx="6"/>
            <a:endCxn id="2138" idx="2"/>
          </p:cNvCxnSpPr>
          <p:nvPr/>
        </p:nvCxnSpPr>
        <p:spPr>
          <a:xfrm>
            <a:off x="4749375" y="2912838"/>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2175" name="Google Shape;2175;p28"/>
          <p:cNvCxnSpPr>
            <a:endCxn id="2132" idx="3"/>
          </p:cNvCxnSpPr>
          <p:nvPr/>
        </p:nvCxnSpPr>
        <p:spPr>
          <a:xfrm>
            <a:off x="4749358" y="2912785"/>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2176" name="Google Shape;2176;p28"/>
          <p:cNvCxnSpPr>
            <a:stCxn id="1949" idx="6"/>
            <a:endCxn id="2130" idx="2"/>
          </p:cNvCxnSpPr>
          <p:nvPr/>
        </p:nvCxnSpPr>
        <p:spPr>
          <a:xfrm flipH="1" rot="10800000">
            <a:off x="4749375" y="1838888"/>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2177" name="Google Shape;2177;p28"/>
          <p:cNvCxnSpPr>
            <a:stCxn id="1949" idx="6"/>
            <a:endCxn id="2131" idx="3"/>
          </p:cNvCxnSpPr>
          <p:nvPr/>
        </p:nvCxnSpPr>
        <p:spPr>
          <a:xfrm flipH="1" rot="10800000">
            <a:off x="4749375" y="2259488"/>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2178" name="Google Shape;2178;p28"/>
          <p:cNvCxnSpPr>
            <a:stCxn id="1949" idx="6"/>
            <a:endCxn id="2134" idx="2"/>
          </p:cNvCxnSpPr>
          <p:nvPr/>
        </p:nvCxnSpPr>
        <p:spPr>
          <a:xfrm flipH="1" rot="10800000">
            <a:off x="4749375" y="2809988"/>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2179" name="Google Shape;2179;p28"/>
          <p:cNvCxnSpPr>
            <a:stCxn id="1949" idx="6"/>
            <a:endCxn id="1949" idx="6"/>
          </p:cNvCxnSpPr>
          <p:nvPr/>
        </p:nvCxnSpPr>
        <p:spPr>
          <a:xfrm>
            <a:off x="4749375" y="3259688"/>
            <a:ext cx="0" cy="0"/>
          </a:xfrm>
          <a:prstGeom prst="straightConnector1">
            <a:avLst/>
          </a:prstGeom>
          <a:noFill/>
          <a:ln cap="flat" cmpd="sng" w="9525">
            <a:solidFill>
              <a:srgbClr val="000000"/>
            </a:solidFill>
            <a:prstDash val="solid"/>
            <a:round/>
            <a:headEnd len="med" w="med" type="none"/>
            <a:tailEnd len="med" w="med" type="none"/>
          </a:ln>
        </p:spPr>
      </p:cxnSp>
      <p:cxnSp>
        <p:nvCxnSpPr>
          <p:cNvPr id="2180" name="Google Shape;2180;p28"/>
          <p:cNvCxnSpPr>
            <a:stCxn id="1949" idx="6"/>
          </p:cNvCxnSpPr>
          <p:nvPr/>
        </p:nvCxnSpPr>
        <p:spPr>
          <a:xfrm flipH="1" rot="10800000">
            <a:off x="4749375" y="3223688"/>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2181" name="Google Shape;2181;p28"/>
          <p:cNvCxnSpPr>
            <a:stCxn id="1949" idx="6"/>
            <a:endCxn id="2135" idx="2"/>
          </p:cNvCxnSpPr>
          <p:nvPr/>
        </p:nvCxnSpPr>
        <p:spPr>
          <a:xfrm>
            <a:off x="4749375" y="3259688"/>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2182" name="Google Shape;2182;p28"/>
          <p:cNvCxnSpPr>
            <a:stCxn id="1949" idx="6"/>
            <a:endCxn id="2136" idx="2"/>
          </p:cNvCxnSpPr>
          <p:nvPr/>
        </p:nvCxnSpPr>
        <p:spPr>
          <a:xfrm>
            <a:off x="4749375" y="3259688"/>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2183" name="Google Shape;2183;p28"/>
          <p:cNvCxnSpPr>
            <a:stCxn id="1949" idx="6"/>
            <a:endCxn id="2137" idx="2"/>
          </p:cNvCxnSpPr>
          <p:nvPr/>
        </p:nvCxnSpPr>
        <p:spPr>
          <a:xfrm>
            <a:off x="4749375" y="3259688"/>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2184" name="Google Shape;2184;p28"/>
          <p:cNvCxnSpPr>
            <a:stCxn id="1949" idx="6"/>
            <a:endCxn id="2138" idx="3"/>
          </p:cNvCxnSpPr>
          <p:nvPr/>
        </p:nvCxnSpPr>
        <p:spPr>
          <a:xfrm>
            <a:off x="4749375" y="3259688"/>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2185" name="Google Shape;2185;p28"/>
          <p:cNvCxnSpPr>
            <a:stCxn id="1949" idx="6"/>
            <a:endCxn id="2132" idx="1"/>
          </p:cNvCxnSpPr>
          <p:nvPr/>
        </p:nvCxnSpPr>
        <p:spPr>
          <a:xfrm>
            <a:off x="4749375" y="3259688"/>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2186" name="Google Shape;2186;p28"/>
          <p:cNvCxnSpPr>
            <a:stCxn id="1950" idx="6"/>
            <a:endCxn id="2130" idx="2"/>
          </p:cNvCxnSpPr>
          <p:nvPr/>
        </p:nvCxnSpPr>
        <p:spPr>
          <a:xfrm flipH="1" rot="10800000">
            <a:off x="4749375" y="1839000"/>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2187" name="Google Shape;2187;p28"/>
          <p:cNvCxnSpPr>
            <a:stCxn id="1950" idx="6"/>
            <a:endCxn id="2131" idx="2"/>
          </p:cNvCxnSpPr>
          <p:nvPr/>
        </p:nvCxnSpPr>
        <p:spPr>
          <a:xfrm flipH="1" rot="10800000">
            <a:off x="4749375" y="2175000"/>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2188" name="Google Shape;2188;p28"/>
          <p:cNvCxnSpPr>
            <a:stCxn id="1950" idx="6"/>
            <a:endCxn id="2133" idx="2"/>
          </p:cNvCxnSpPr>
          <p:nvPr/>
        </p:nvCxnSpPr>
        <p:spPr>
          <a:xfrm flipH="1" rot="10800000">
            <a:off x="4749375" y="2511000"/>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2189" name="Google Shape;2189;p28"/>
          <p:cNvCxnSpPr>
            <a:stCxn id="1950" idx="6"/>
            <a:endCxn id="2134" idx="2"/>
          </p:cNvCxnSpPr>
          <p:nvPr/>
        </p:nvCxnSpPr>
        <p:spPr>
          <a:xfrm flipH="1" rot="10800000">
            <a:off x="4749375" y="2810100"/>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2190" name="Google Shape;2190;p28"/>
          <p:cNvCxnSpPr>
            <a:stCxn id="1950" idx="6"/>
          </p:cNvCxnSpPr>
          <p:nvPr/>
        </p:nvCxnSpPr>
        <p:spPr>
          <a:xfrm flipH="1" rot="10800000">
            <a:off x="4749375" y="3255000"/>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2191" name="Google Shape;2191;p28"/>
          <p:cNvCxnSpPr>
            <a:stCxn id="1950" idx="6"/>
            <a:endCxn id="2135" idx="2"/>
          </p:cNvCxnSpPr>
          <p:nvPr/>
        </p:nvCxnSpPr>
        <p:spPr>
          <a:xfrm flipH="1" rot="10800000">
            <a:off x="4749375" y="3535200"/>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2192" name="Google Shape;2192;p28"/>
          <p:cNvCxnSpPr>
            <a:stCxn id="1950" idx="6"/>
            <a:endCxn id="2136" idx="2"/>
          </p:cNvCxnSpPr>
          <p:nvPr/>
        </p:nvCxnSpPr>
        <p:spPr>
          <a:xfrm>
            <a:off x="4749375" y="3674100"/>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2193" name="Google Shape;2193;p28"/>
          <p:cNvCxnSpPr>
            <a:stCxn id="1950" idx="6"/>
            <a:endCxn id="2137" idx="3"/>
          </p:cNvCxnSpPr>
          <p:nvPr/>
        </p:nvCxnSpPr>
        <p:spPr>
          <a:xfrm>
            <a:off x="4749375" y="3674100"/>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2194" name="Google Shape;2194;p28"/>
          <p:cNvCxnSpPr>
            <a:stCxn id="1950" idx="6"/>
            <a:endCxn id="2138" idx="2"/>
          </p:cNvCxnSpPr>
          <p:nvPr/>
        </p:nvCxnSpPr>
        <p:spPr>
          <a:xfrm>
            <a:off x="4749375" y="367410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2195" name="Google Shape;2195;p28"/>
          <p:cNvCxnSpPr>
            <a:stCxn id="1950" idx="6"/>
            <a:endCxn id="2132" idx="2"/>
          </p:cNvCxnSpPr>
          <p:nvPr/>
        </p:nvCxnSpPr>
        <p:spPr>
          <a:xfrm>
            <a:off x="4749375" y="3674100"/>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2196" name="Google Shape;2196;p28"/>
          <p:cNvCxnSpPr>
            <a:stCxn id="1951" idx="6"/>
            <a:endCxn id="2130" idx="2"/>
          </p:cNvCxnSpPr>
          <p:nvPr/>
        </p:nvCxnSpPr>
        <p:spPr>
          <a:xfrm flipH="1" rot="10800000">
            <a:off x="4749375" y="1838750"/>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2197" name="Google Shape;2197;p28"/>
          <p:cNvCxnSpPr>
            <a:stCxn id="1951" idx="6"/>
            <a:endCxn id="2131" idx="2"/>
          </p:cNvCxnSpPr>
          <p:nvPr/>
        </p:nvCxnSpPr>
        <p:spPr>
          <a:xfrm flipH="1" rot="10800000">
            <a:off x="4749375" y="2175050"/>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2198" name="Google Shape;2198;p28"/>
          <p:cNvCxnSpPr>
            <a:stCxn id="1951" idx="6"/>
            <a:endCxn id="2133" idx="2"/>
          </p:cNvCxnSpPr>
          <p:nvPr/>
        </p:nvCxnSpPr>
        <p:spPr>
          <a:xfrm flipH="1" rot="10800000">
            <a:off x="4749375" y="2511050"/>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2199" name="Google Shape;2199;p28"/>
          <p:cNvCxnSpPr>
            <a:stCxn id="1951" idx="6"/>
            <a:endCxn id="2134" idx="2"/>
          </p:cNvCxnSpPr>
          <p:nvPr/>
        </p:nvCxnSpPr>
        <p:spPr>
          <a:xfrm flipH="1" rot="10800000">
            <a:off x="4749375" y="2810150"/>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2200" name="Google Shape;2200;p28"/>
          <p:cNvCxnSpPr>
            <a:stCxn id="1951" idx="6"/>
          </p:cNvCxnSpPr>
          <p:nvPr/>
        </p:nvCxnSpPr>
        <p:spPr>
          <a:xfrm flipH="1" rot="10800000">
            <a:off x="4749375" y="3202850"/>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2201" name="Google Shape;2201;p28"/>
          <p:cNvCxnSpPr>
            <a:stCxn id="1951" idx="6"/>
            <a:endCxn id="2135" idx="2"/>
          </p:cNvCxnSpPr>
          <p:nvPr/>
        </p:nvCxnSpPr>
        <p:spPr>
          <a:xfrm flipH="1" rot="10800000">
            <a:off x="4749375" y="3534950"/>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2202" name="Google Shape;2202;p28"/>
          <p:cNvCxnSpPr>
            <a:stCxn id="1951" idx="6"/>
            <a:endCxn id="2136" idx="2"/>
          </p:cNvCxnSpPr>
          <p:nvPr/>
        </p:nvCxnSpPr>
        <p:spPr>
          <a:xfrm flipH="1" rot="10800000">
            <a:off x="4749375" y="3892250"/>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2203" name="Google Shape;2203;p28"/>
          <p:cNvCxnSpPr>
            <a:stCxn id="1951" idx="6"/>
            <a:endCxn id="2137" idx="2"/>
          </p:cNvCxnSpPr>
          <p:nvPr/>
        </p:nvCxnSpPr>
        <p:spPr>
          <a:xfrm>
            <a:off x="4749375" y="402095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2204" name="Google Shape;2204;p28"/>
          <p:cNvCxnSpPr>
            <a:stCxn id="1951" idx="6"/>
            <a:endCxn id="2138" idx="2"/>
          </p:cNvCxnSpPr>
          <p:nvPr/>
        </p:nvCxnSpPr>
        <p:spPr>
          <a:xfrm>
            <a:off x="4749375" y="402095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2205" name="Google Shape;2205;p28"/>
          <p:cNvCxnSpPr>
            <a:stCxn id="1951" idx="6"/>
            <a:endCxn id="2132" idx="2"/>
          </p:cNvCxnSpPr>
          <p:nvPr/>
        </p:nvCxnSpPr>
        <p:spPr>
          <a:xfrm>
            <a:off x="4749375" y="402095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2206" name="Google Shape;2206;p28"/>
          <p:cNvCxnSpPr>
            <a:stCxn id="1952" idx="6"/>
            <a:endCxn id="2130" idx="1"/>
          </p:cNvCxnSpPr>
          <p:nvPr/>
        </p:nvCxnSpPr>
        <p:spPr>
          <a:xfrm flipH="1" rot="10800000">
            <a:off x="4749375" y="1754200"/>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2207" name="Google Shape;2207;p28"/>
          <p:cNvCxnSpPr>
            <a:stCxn id="1952" idx="6"/>
            <a:endCxn id="2131" idx="2"/>
          </p:cNvCxnSpPr>
          <p:nvPr/>
        </p:nvCxnSpPr>
        <p:spPr>
          <a:xfrm flipH="1" rot="10800000">
            <a:off x="4749375" y="2175100"/>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2208" name="Google Shape;2208;p28"/>
          <p:cNvCxnSpPr>
            <a:stCxn id="1952" idx="6"/>
            <a:endCxn id="2133" idx="2"/>
          </p:cNvCxnSpPr>
          <p:nvPr/>
        </p:nvCxnSpPr>
        <p:spPr>
          <a:xfrm flipH="1" rot="10800000">
            <a:off x="4749375" y="2511100"/>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2209" name="Google Shape;2209;p28"/>
          <p:cNvCxnSpPr>
            <a:stCxn id="1952" idx="6"/>
            <a:endCxn id="2134" idx="2"/>
          </p:cNvCxnSpPr>
          <p:nvPr/>
        </p:nvCxnSpPr>
        <p:spPr>
          <a:xfrm flipH="1" rot="10800000">
            <a:off x="4749375" y="2810200"/>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2210" name="Google Shape;2210;p28"/>
          <p:cNvCxnSpPr>
            <a:stCxn id="1952" idx="6"/>
          </p:cNvCxnSpPr>
          <p:nvPr/>
        </p:nvCxnSpPr>
        <p:spPr>
          <a:xfrm flipH="1" rot="10800000">
            <a:off x="4749375" y="3213400"/>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2211" name="Google Shape;2211;p28"/>
          <p:cNvCxnSpPr>
            <a:stCxn id="1952" idx="6"/>
            <a:endCxn id="2135" idx="3"/>
          </p:cNvCxnSpPr>
          <p:nvPr/>
        </p:nvCxnSpPr>
        <p:spPr>
          <a:xfrm flipH="1" rot="10800000">
            <a:off x="4749375" y="3619600"/>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2212" name="Google Shape;2212;p28"/>
          <p:cNvCxnSpPr>
            <a:stCxn id="1952" idx="6"/>
            <a:endCxn id="2136" idx="2"/>
          </p:cNvCxnSpPr>
          <p:nvPr/>
        </p:nvCxnSpPr>
        <p:spPr>
          <a:xfrm flipH="1" rot="10800000">
            <a:off x="4749375" y="3892300"/>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2213" name="Google Shape;2213;p28"/>
          <p:cNvCxnSpPr>
            <a:stCxn id="1952" idx="6"/>
            <a:endCxn id="2137" idx="2"/>
          </p:cNvCxnSpPr>
          <p:nvPr/>
        </p:nvCxnSpPr>
        <p:spPr>
          <a:xfrm flipH="1" rot="10800000">
            <a:off x="4749375" y="426010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2214" name="Google Shape;2214;p28"/>
          <p:cNvCxnSpPr>
            <a:stCxn id="1952" idx="6"/>
            <a:endCxn id="2138" idx="2"/>
          </p:cNvCxnSpPr>
          <p:nvPr/>
        </p:nvCxnSpPr>
        <p:spPr>
          <a:xfrm>
            <a:off x="4749375" y="436780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2215" name="Google Shape;2215;p28"/>
          <p:cNvCxnSpPr>
            <a:stCxn id="1952" idx="6"/>
            <a:endCxn id="2132" idx="2"/>
          </p:cNvCxnSpPr>
          <p:nvPr/>
        </p:nvCxnSpPr>
        <p:spPr>
          <a:xfrm>
            <a:off x="4749375" y="436780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2216" name="Google Shape;2216;p28"/>
          <p:cNvCxnSpPr>
            <a:stCxn id="1953" idx="6"/>
            <a:endCxn id="2130" idx="2"/>
          </p:cNvCxnSpPr>
          <p:nvPr/>
        </p:nvCxnSpPr>
        <p:spPr>
          <a:xfrm flipH="1" rot="10800000">
            <a:off x="4749375" y="1838850"/>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2217" name="Google Shape;2217;p28"/>
          <p:cNvCxnSpPr>
            <a:stCxn id="1953" idx="6"/>
            <a:endCxn id="2131" idx="2"/>
          </p:cNvCxnSpPr>
          <p:nvPr/>
        </p:nvCxnSpPr>
        <p:spPr>
          <a:xfrm flipH="1" rot="10800000">
            <a:off x="4749375" y="2174850"/>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2218" name="Google Shape;2218;p28"/>
          <p:cNvCxnSpPr>
            <a:stCxn id="1953" idx="6"/>
            <a:endCxn id="2133" idx="1"/>
          </p:cNvCxnSpPr>
          <p:nvPr/>
        </p:nvCxnSpPr>
        <p:spPr>
          <a:xfrm flipH="1" rot="10800000">
            <a:off x="4749375" y="2426550"/>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2219" name="Google Shape;2219;p28"/>
          <p:cNvCxnSpPr>
            <a:stCxn id="1953" idx="6"/>
            <a:endCxn id="2134" idx="2"/>
          </p:cNvCxnSpPr>
          <p:nvPr/>
        </p:nvCxnSpPr>
        <p:spPr>
          <a:xfrm flipH="1" rot="10800000">
            <a:off x="4749375" y="2810250"/>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2220" name="Google Shape;2220;p28"/>
          <p:cNvCxnSpPr>
            <a:stCxn id="1953" idx="6"/>
          </p:cNvCxnSpPr>
          <p:nvPr/>
        </p:nvCxnSpPr>
        <p:spPr>
          <a:xfrm flipH="1" rot="10800000">
            <a:off x="4749375" y="3234150"/>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2221" name="Google Shape;2221;p28"/>
          <p:cNvCxnSpPr>
            <a:stCxn id="1953" idx="6"/>
            <a:endCxn id="2135" idx="3"/>
          </p:cNvCxnSpPr>
          <p:nvPr/>
        </p:nvCxnSpPr>
        <p:spPr>
          <a:xfrm flipH="1" rot="10800000">
            <a:off x="4749375" y="3619650"/>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2222" name="Google Shape;2222;p28"/>
          <p:cNvCxnSpPr>
            <a:stCxn id="2137" idx="2"/>
            <a:endCxn id="2136" idx="2"/>
          </p:cNvCxnSpPr>
          <p:nvPr/>
        </p:nvCxnSpPr>
        <p:spPr>
          <a:xfrm rot="10800000">
            <a:off x="4986375" y="3892250"/>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2223" name="Google Shape;2223;p28"/>
          <p:cNvCxnSpPr>
            <a:stCxn id="1953" idx="6"/>
            <a:endCxn id="2137" idx="3"/>
          </p:cNvCxnSpPr>
          <p:nvPr/>
        </p:nvCxnSpPr>
        <p:spPr>
          <a:xfrm flipH="1" rot="10800000">
            <a:off x="4749375" y="4344450"/>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2224" name="Google Shape;2224;p28"/>
          <p:cNvCxnSpPr>
            <a:stCxn id="1953" idx="6"/>
            <a:endCxn id="2138" idx="2"/>
          </p:cNvCxnSpPr>
          <p:nvPr/>
        </p:nvCxnSpPr>
        <p:spPr>
          <a:xfrm flipH="1" rot="10800000">
            <a:off x="4749375" y="460695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2225" name="Google Shape;2225;p28"/>
          <p:cNvCxnSpPr>
            <a:stCxn id="1953" idx="6"/>
            <a:endCxn id="2132" idx="2"/>
          </p:cNvCxnSpPr>
          <p:nvPr/>
        </p:nvCxnSpPr>
        <p:spPr>
          <a:xfrm>
            <a:off x="4749375" y="4714650"/>
            <a:ext cx="237000" cy="239100"/>
          </a:xfrm>
          <a:prstGeom prst="straightConnector1">
            <a:avLst/>
          </a:prstGeom>
          <a:noFill/>
          <a:ln cap="flat" cmpd="sng" w="9525">
            <a:solidFill>
              <a:srgbClr val="000000"/>
            </a:solidFill>
            <a:prstDash val="solid"/>
            <a:round/>
            <a:headEnd len="med" w="med" type="none"/>
            <a:tailEnd len="med" w="med" type="none"/>
          </a:ln>
        </p:spPr>
      </p:cxnSp>
      <p:sp>
        <p:nvSpPr>
          <p:cNvPr id="2226" name="Google Shape;2226;p28"/>
          <p:cNvSpPr txBox="1"/>
          <p:nvPr/>
        </p:nvSpPr>
        <p:spPr>
          <a:xfrm>
            <a:off x="3233692" y="1903438"/>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2227" name="Google Shape;2227;p28"/>
          <p:cNvSpPr txBox="1"/>
          <p:nvPr/>
        </p:nvSpPr>
        <p:spPr>
          <a:xfrm>
            <a:off x="3233315" y="1601975"/>
            <a:ext cx="1863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2228" name="Google Shape;2228;p28"/>
          <p:cNvSpPr txBox="1"/>
          <p:nvPr/>
        </p:nvSpPr>
        <p:spPr>
          <a:xfrm>
            <a:off x="3012899" y="2169075"/>
            <a:ext cx="3825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2229" name="Google Shape;2229;p28"/>
          <p:cNvSpPr txBox="1"/>
          <p:nvPr/>
        </p:nvSpPr>
        <p:spPr>
          <a:xfrm>
            <a:off x="2966200" y="438957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2230" name="Google Shape;2230;p28"/>
          <p:cNvSpPr txBox="1"/>
          <p:nvPr/>
        </p:nvSpPr>
        <p:spPr>
          <a:xfrm>
            <a:off x="3109500" y="3946650"/>
            <a:ext cx="355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2231" name="Google Shape;2231;p28"/>
          <p:cNvSpPr txBox="1"/>
          <p:nvPr/>
        </p:nvSpPr>
        <p:spPr>
          <a:xfrm>
            <a:off x="5158125" y="16415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2232" name="Google Shape;2232;p28"/>
          <p:cNvSpPr txBox="1"/>
          <p:nvPr/>
        </p:nvSpPr>
        <p:spPr>
          <a:xfrm>
            <a:off x="5182300" y="19409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2233" name="Google Shape;2233;p28"/>
          <p:cNvSpPr txBox="1"/>
          <p:nvPr/>
        </p:nvSpPr>
        <p:spPr>
          <a:xfrm>
            <a:off x="5182725" y="2254838"/>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2234" name="Google Shape;2234;p28"/>
          <p:cNvSpPr txBox="1"/>
          <p:nvPr/>
        </p:nvSpPr>
        <p:spPr>
          <a:xfrm>
            <a:off x="5182738" y="25687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2235" name="Google Shape;2235;p28"/>
          <p:cNvSpPr txBox="1"/>
          <p:nvPr/>
        </p:nvSpPr>
        <p:spPr>
          <a:xfrm>
            <a:off x="5187688" y="29787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2236" name="Google Shape;2236;p28"/>
          <p:cNvSpPr txBox="1"/>
          <p:nvPr/>
        </p:nvSpPr>
        <p:spPr>
          <a:xfrm>
            <a:off x="5172463" y="33381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2237" name="Google Shape;2237;p28"/>
          <p:cNvSpPr txBox="1"/>
          <p:nvPr/>
        </p:nvSpPr>
        <p:spPr>
          <a:xfrm>
            <a:off x="5177188" y="36975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2238" name="Google Shape;2238;p28"/>
          <p:cNvSpPr txBox="1"/>
          <p:nvPr/>
        </p:nvSpPr>
        <p:spPr>
          <a:xfrm>
            <a:off x="5177188" y="40569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2239" name="Google Shape;2239;p28"/>
          <p:cNvSpPr txBox="1"/>
          <p:nvPr/>
        </p:nvSpPr>
        <p:spPr>
          <a:xfrm>
            <a:off x="5177188" y="44164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2240" name="Google Shape;2240;p28"/>
          <p:cNvSpPr txBox="1"/>
          <p:nvPr/>
        </p:nvSpPr>
        <p:spPr>
          <a:xfrm>
            <a:off x="5096018" y="4775825"/>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2241" name="Google Shape;2241;p28"/>
          <p:cNvSpPr/>
          <p:nvPr/>
        </p:nvSpPr>
        <p:spPr>
          <a:xfrm>
            <a:off x="5474525" y="2701200"/>
            <a:ext cx="448800" cy="218100"/>
          </a:xfrm>
          <a:prstGeom prst="lef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8"/>
          <p:cNvSpPr txBox="1"/>
          <p:nvPr>
            <p:ph idx="4294967295" type="title"/>
          </p:nvPr>
        </p:nvSpPr>
        <p:spPr>
          <a:xfrm>
            <a:off x="275450" y="118550"/>
            <a:ext cx="8444400" cy="107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000000"/>
                </a:solidFill>
                <a:latin typeface="Lato"/>
                <a:ea typeface="Lato"/>
                <a:cs typeface="Lato"/>
                <a:sym typeface="Lato"/>
              </a:rPr>
              <a:t>So the “activations” for a 4 digit propagate through the middle layers in a manner that the 4 output neuron gets the highest activation at the end.  </a:t>
            </a:r>
            <a:r>
              <a:rPr lang="en" sz="1800">
                <a:solidFill>
                  <a:srgbClr val="000000"/>
                </a:solidFill>
                <a:latin typeface="Lato"/>
                <a:ea typeface="Lato"/>
                <a:cs typeface="Lato"/>
                <a:sym typeface="Lato"/>
              </a:rPr>
              <a:t>    </a:t>
            </a:r>
            <a:r>
              <a:rPr lang="en" sz="2500">
                <a:solidFill>
                  <a:srgbClr val="000000"/>
                </a:solidFill>
                <a:latin typeface="Lato"/>
                <a:ea typeface="Lato"/>
                <a:cs typeface="Lato"/>
                <a:sym typeface="Lato"/>
              </a:rPr>
              <a:t>      </a:t>
            </a:r>
            <a:endParaRPr sz="2500">
              <a:solidFill>
                <a:srgbClr val="000000"/>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2246" name="Shape 2246"/>
        <p:cNvGrpSpPr/>
        <p:nvPr/>
      </p:nvGrpSpPr>
      <p:grpSpPr>
        <a:xfrm>
          <a:off x="0" y="0"/>
          <a:ext cx="0" cy="0"/>
          <a:chOff x="0" y="0"/>
          <a:chExt cx="0" cy="0"/>
        </a:xfrm>
      </p:grpSpPr>
      <p:sp>
        <p:nvSpPr>
          <p:cNvPr id="2247" name="Google Shape;2247;p29"/>
          <p:cNvSpPr/>
          <p:nvPr/>
        </p:nvSpPr>
        <p:spPr>
          <a:xfrm>
            <a:off x="2353725" y="2065888"/>
            <a:ext cx="186300" cy="19092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9"/>
          <p:cNvSpPr/>
          <p:nvPr/>
        </p:nvSpPr>
        <p:spPr>
          <a:xfrm rot="-5400000">
            <a:off x="1139150" y="797663"/>
            <a:ext cx="282900" cy="20103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9"/>
          <p:cNvSpPr txBox="1"/>
          <p:nvPr/>
        </p:nvSpPr>
        <p:spPr>
          <a:xfrm>
            <a:off x="630813" y="1256850"/>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2250" name="Google Shape;2250;p29"/>
          <p:cNvSpPr txBox="1"/>
          <p:nvPr/>
        </p:nvSpPr>
        <p:spPr>
          <a:xfrm>
            <a:off x="2658525" y="2559650"/>
            <a:ext cx="750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28</a:t>
            </a:r>
            <a:endParaRPr/>
          </a:p>
        </p:txBody>
      </p:sp>
      <p:sp>
        <p:nvSpPr>
          <p:cNvPr id="2251" name="Google Shape;2251;p29"/>
          <p:cNvSpPr/>
          <p:nvPr/>
        </p:nvSpPr>
        <p:spPr>
          <a:xfrm>
            <a:off x="3420525" y="142242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9"/>
          <p:cNvSpPr/>
          <p:nvPr/>
        </p:nvSpPr>
        <p:spPr>
          <a:xfrm>
            <a:off x="3420525" y="4834200"/>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9"/>
          <p:cNvSpPr/>
          <p:nvPr/>
        </p:nvSpPr>
        <p:spPr>
          <a:xfrm>
            <a:off x="3420525" y="1718738"/>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9"/>
          <p:cNvSpPr/>
          <p:nvPr/>
        </p:nvSpPr>
        <p:spPr>
          <a:xfrm>
            <a:off x="3420525" y="2015063"/>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9"/>
          <p:cNvSpPr/>
          <p:nvPr/>
        </p:nvSpPr>
        <p:spPr>
          <a:xfrm>
            <a:off x="3420525" y="2311388"/>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9"/>
          <p:cNvSpPr/>
          <p:nvPr/>
        </p:nvSpPr>
        <p:spPr>
          <a:xfrm>
            <a:off x="3420525" y="26077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9"/>
          <p:cNvSpPr/>
          <p:nvPr/>
        </p:nvSpPr>
        <p:spPr>
          <a:xfrm>
            <a:off x="3420525" y="29548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9"/>
          <p:cNvSpPr/>
          <p:nvPr/>
        </p:nvSpPr>
        <p:spPr>
          <a:xfrm>
            <a:off x="3420525" y="33168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9"/>
          <p:cNvSpPr/>
          <p:nvPr/>
        </p:nvSpPr>
        <p:spPr>
          <a:xfrm>
            <a:off x="3420525" y="36789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9"/>
          <p:cNvSpPr/>
          <p:nvPr/>
        </p:nvSpPr>
        <p:spPr>
          <a:xfrm>
            <a:off x="3420525" y="406400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9"/>
          <p:cNvSpPr/>
          <p:nvPr/>
        </p:nvSpPr>
        <p:spPr>
          <a:xfrm>
            <a:off x="3420525" y="44873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9"/>
          <p:cNvSpPr/>
          <p:nvPr/>
        </p:nvSpPr>
        <p:spPr>
          <a:xfrm>
            <a:off x="4986375" y="30979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9"/>
          <p:cNvSpPr/>
          <p:nvPr/>
        </p:nvSpPr>
        <p:spPr>
          <a:xfrm>
            <a:off x="4030125" y="21366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9"/>
          <p:cNvSpPr/>
          <p:nvPr/>
        </p:nvSpPr>
        <p:spPr>
          <a:xfrm>
            <a:off x="4030125" y="18268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9"/>
          <p:cNvSpPr/>
          <p:nvPr/>
        </p:nvSpPr>
        <p:spPr>
          <a:xfrm>
            <a:off x="4030125" y="24464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9"/>
          <p:cNvSpPr/>
          <p:nvPr/>
        </p:nvSpPr>
        <p:spPr>
          <a:xfrm>
            <a:off x="4030125" y="27932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9"/>
          <p:cNvSpPr/>
          <p:nvPr/>
        </p:nvSpPr>
        <p:spPr>
          <a:xfrm>
            <a:off x="4030125" y="3140138"/>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9"/>
          <p:cNvSpPr/>
          <p:nvPr/>
        </p:nvSpPr>
        <p:spPr>
          <a:xfrm>
            <a:off x="4030125" y="355455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9"/>
          <p:cNvSpPr/>
          <p:nvPr/>
        </p:nvSpPr>
        <p:spPr>
          <a:xfrm>
            <a:off x="4030125" y="39014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9"/>
          <p:cNvSpPr/>
          <p:nvPr/>
        </p:nvSpPr>
        <p:spPr>
          <a:xfrm>
            <a:off x="4030125" y="424825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9"/>
          <p:cNvSpPr/>
          <p:nvPr/>
        </p:nvSpPr>
        <p:spPr>
          <a:xfrm>
            <a:off x="4030125" y="459510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9"/>
          <p:cNvSpPr/>
          <p:nvPr/>
        </p:nvSpPr>
        <p:spPr>
          <a:xfrm>
            <a:off x="4563075" y="213662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9"/>
          <p:cNvSpPr/>
          <p:nvPr/>
        </p:nvSpPr>
        <p:spPr>
          <a:xfrm>
            <a:off x="4563075" y="182680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9"/>
          <p:cNvSpPr/>
          <p:nvPr/>
        </p:nvSpPr>
        <p:spPr>
          <a:xfrm>
            <a:off x="4563075" y="24464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9"/>
          <p:cNvSpPr/>
          <p:nvPr/>
        </p:nvSpPr>
        <p:spPr>
          <a:xfrm>
            <a:off x="4563075" y="27932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9"/>
          <p:cNvSpPr/>
          <p:nvPr/>
        </p:nvSpPr>
        <p:spPr>
          <a:xfrm>
            <a:off x="4563075" y="3140138"/>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9"/>
          <p:cNvSpPr/>
          <p:nvPr/>
        </p:nvSpPr>
        <p:spPr>
          <a:xfrm>
            <a:off x="4563075" y="35545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9"/>
          <p:cNvSpPr/>
          <p:nvPr/>
        </p:nvSpPr>
        <p:spPr>
          <a:xfrm>
            <a:off x="4563075" y="39014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9"/>
          <p:cNvSpPr/>
          <p:nvPr/>
        </p:nvSpPr>
        <p:spPr>
          <a:xfrm>
            <a:off x="4563075" y="42482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9"/>
          <p:cNvSpPr/>
          <p:nvPr/>
        </p:nvSpPr>
        <p:spPr>
          <a:xfrm>
            <a:off x="4563075" y="45951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1" name="Google Shape;2281;p29"/>
          <p:cNvCxnSpPr/>
          <p:nvPr/>
        </p:nvCxnSpPr>
        <p:spPr>
          <a:xfrm>
            <a:off x="3606825" y="1587100"/>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2282" name="Google Shape;2282;p29"/>
          <p:cNvCxnSpPr/>
          <p:nvPr/>
        </p:nvCxnSpPr>
        <p:spPr>
          <a:xfrm>
            <a:off x="3584325" y="1550550"/>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2283" name="Google Shape;2283;p29"/>
          <p:cNvCxnSpPr/>
          <p:nvPr/>
        </p:nvCxnSpPr>
        <p:spPr>
          <a:xfrm>
            <a:off x="3609750" y="1620050"/>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2284" name="Google Shape;2284;p29"/>
          <p:cNvCxnSpPr/>
          <p:nvPr/>
        </p:nvCxnSpPr>
        <p:spPr>
          <a:xfrm>
            <a:off x="3598875" y="1620050"/>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2285" name="Google Shape;2285;p29"/>
          <p:cNvCxnSpPr/>
          <p:nvPr/>
        </p:nvCxnSpPr>
        <p:spPr>
          <a:xfrm>
            <a:off x="3609750" y="1630925"/>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2286" name="Google Shape;2286;p29"/>
          <p:cNvCxnSpPr>
            <a:endCxn id="2268" idx="2"/>
          </p:cNvCxnSpPr>
          <p:nvPr/>
        </p:nvCxnSpPr>
        <p:spPr>
          <a:xfrm>
            <a:off x="3598725" y="1630800"/>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2287" name="Google Shape;2287;p29"/>
          <p:cNvCxnSpPr>
            <a:endCxn id="2269" idx="2"/>
          </p:cNvCxnSpPr>
          <p:nvPr/>
        </p:nvCxnSpPr>
        <p:spPr>
          <a:xfrm>
            <a:off x="3598725" y="1620050"/>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2288" name="Google Shape;2288;p29"/>
          <p:cNvCxnSpPr>
            <a:endCxn id="2270" idx="1"/>
          </p:cNvCxnSpPr>
          <p:nvPr/>
        </p:nvCxnSpPr>
        <p:spPr>
          <a:xfrm>
            <a:off x="3599008" y="1620165"/>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2289" name="Google Shape;2289;p29"/>
          <p:cNvCxnSpPr>
            <a:endCxn id="2271" idx="2"/>
          </p:cNvCxnSpPr>
          <p:nvPr/>
        </p:nvCxnSpPr>
        <p:spPr>
          <a:xfrm>
            <a:off x="3598725" y="1630950"/>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2290" name="Google Shape;2290;p29"/>
          <p:cNvCxnSpPr/>
          <p:nvPr/>
        </p:nvCxnSpPr>
        <p:spPr>
          <a:xfrm>
            <a:off x="3620625" y="1870125"/>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2291" name="Google Shape;2291;p29"/>
          <p:cNvCxnSpPr/>
          <p:nvPr/>
        </p:nvCxnSpPr>
        <p:spPr>
          <a:xfrm>
            <a:off x="3620625" y="1913600"/>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2292" name="Google Shape;2292;p29"/>
          <p:cNvCxnSpPr/>
          <p:nvPr/>
        </p:nvCxnSpPr>
        <p:spPr>
          <a:xfrm>
            <a:off x="3609750" y="1891850"/>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2293" name="Google Shape;2293;p29"/>
          <p:cNvCxnSpPr/>
          <p:nvPr/>
        </p:nvCxnSpPr>
        <p:spPr>
          <a:xfrm>
            <a:off x="3642375" y="1924475"/>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2294" name="Google Shape;2294;p29"/>
          <p:cNvCxnSpPr/>
          <p:nvPr/>
        </p:nvCxnSpPr>
        <p:spPr>
          <a:xfrm>
            <a:off x="3631500" y="1902725"/>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2295" name="Google Shape;2295;p29"/>
          <p:cNvCxnSpPr>
            <a:endCxn id="2268" idx="1"/>
          </p:cNvCxnSpPr>
          <p:nvPr/>
        </p:nvCxnSpPr>
        <p:spPr>
          <a:xfrm>
            <a:off x="3631408" y="1902665"/>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2296" name="Google Shape;2296;p29"/>
          <p:cNvCxnSpPr>
            <a:endCxn id="2269" idx="2"/>
          </p:cNvCxnSpPr>
          <p:nvPr/>
        </p:nvCxnSpPr>
        <p:spPr>
          <a:xfrm>
            <a:off x="3653325" y="1924550"/>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2297" name="Google Shape;2297;p29"/>
          <p:cNvCxnSpPr>
            <a:endCxn id="2270" idx="1"/>
          </p:cNvCxnSpPr>
          <p:nvPr/>
        </p:nvCxnSpPr>
        <p:spPr>
          <a:xfrm>
            <a:off x="3653308" y="1902765"/>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2298" name="Google Shape;2298;p29"/>
          <p:cNvCxnSpPr>
            <a:endCxn id="2271" idx="1"/>
          </p:cNvCxnSpPr>
          <p:nvPr/>
        </p:nvCxnSpPr>
        <p:spPr>
          <a:xfrm>
            <a:off x="3620608" y="1891715"/>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2299" name="Google Shape;2299;p29"/>
          <p:cNvCxnSpPr/>
          <p:nvPr/>
        </p:nvCxnSpPr>
        <p:spPr>
          <a:xfrm flipH="1" rot="10800000">
            <a:off x="3609750" y="1913550"/>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2300" name="Google Shape;2300;p29"/>
          <p:cNvCxnSpPr/>
          <p:nvPr/>
        </p:nvCxnSpPr>
        <p:spPr>
          <a:xfrm>
            <a:off x="3598875" y="2174550"/>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2301" name="Google Shape;2301;p29"/>
          <p:cNvCxnSpPr/>
          <p:nvPr/>
        </p:nvCxnSpPr>
        <p:spPr>
          <a:xfrm>
            <a:off x="3620625" y="2196300"/>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2302" name="Google Shape;2302;p29"/>
          <p:cNvCxnSpPr/>
          <p:nvPr/>
        </p:nvCxnSpPr>
        <p:spPr>
          <a:xfrm>
            <a:off x="3609750" y="2207175"/>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2303" name="Google Shape;2303;p29"/>
          <p:cNvCxnSpPr/>
          <p:nvPr/>
        </p:nvCxnSpPr>
        <p:spPr>
          <a:xfrm>
            <a:off x="3620625" y="2207175"/>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2304" name="Google Shape;2304;p29"/>
          <p:cNvCxnSpPr>
            <a:endCxn id="2268" idx="2"/>
          </p:cNvCxnSpPr>
          <p:nvPr/>
        </p:nvCxnSpPr>
        <p:spPr>
          <a:xfrm>
            <a:off x="3631425" y="2217900"/>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2305" name="Google Shape;2305;p29"/>
          <p:cNvCxnSpPr>
            <a:endCxn id="2269" idx="2"/>
          </p:cNvCxnSpPr>
          <p:nvPr/>
        </p:nvCxnSpPr>
        <p:spPr>
          <a:xfrm>
            <a:off x="3609825" y="2185550"/>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2306" name="Google Shape;2306;p29"/>
          <p:cNvCxnSpPr>
            <a:endCxn id="2270" idx="1"/>
          </p:cNvCxnSpPr>
          <p:nvPr/>
        </p:nvCxnSpPr>
        <p:spPr>
          <a:xfrm>
            <a:off x="3620608" y="2218065"/>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2307" name="Google Shape;2307;p29"/>
          <p:cNvCxnSpPr>
            <a:endCxn id="2271" idx="2"/>
          </p:cNvCxnSpPr>
          <p:nvPr/>
        </p:nvCxnSpPr>
        <p:spPr>
          <a:xfrm>
            <a:off x="3620625" y="2218050"/>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2308" name="Google Shape;2308;p29"/>
          <p:cNvCxnSpPr/>
          <p:nvPr/>
        </p:nvCxnSpPr>
        <p:spPr>
          <a:xfrm flipH="1" rot="10800000">
            <a:off x="3653250" y="1946350"/>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2309" name="Google Shape;2309;p29"/>
          <p:cNvCxnSpPr/>
          <p:nvPr/>
        </p:nvCxnSpPr>
        <p:spPr>
          <a:xfrm flipH="1" rot="10800000">
            <a:off x="3631500" y="2229025"/>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2310" name="Google Shape;2310;p29"/>
          <p:cNvCxnSpPr>
            <a:endCxn id="2268" idx="2"/>
          </p:cNvCxnSpPr>
          <p:nvPr/>
        </p:nvCxnSpPr>
        <p:spPr>
          <a:xfrm>
            <a:off x="3620625" y="2478900"/>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2311" name="Google Shape;2311;p29"/>
          <p:cNvCxnSpPr>
            <a:endCxn id="2271" idx="2"/>
          </p:cNvCxnSpPr>
          <p:nvPr/>
        </p:nvCxnSpPr>
        <p:spPr>
          <a:xfrm>
            <a:off x="3642225" y="2511450"/>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2312" name="Google Shape;2312;p29"/>
          <p:cNvCxnSpPr/>
          <p:nvPr/>
        </p:nvCxnSpPr>
        <p:spPr>
          <a:xfrm flipH="1" rot="10800000">
            <a:off x="3620625" y="2000675"/>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2313" name="Google Shape;2313;p29"/>
          <p:cNvCxnSpPr/>
          <p:nvPr/>
        </p:nvCxnSpPr>
        <p:spPr>
          <a:xfrm flipH="1" rot="10800000">
            <a:off x="3631500" y="2305100"/>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2314" name="Google Shape;2314;p29"/>
          <p:cNvCxnSpPr/>
          <p:nvPr/>
        </p:nvCxnSpPr>
        <p:spPr>
          <a:xfrm flipH="1" rot="10800000">
            <a:off x="3620625" y="2576950"/>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2315" name="Google Shape;2315;p29"/>
          <p:cNvCxnSpPr/>
          <p:nvPr/>
        </p:nvCxnSpPr>
        <p:spPr>
          <a:xfrm>
            <a:off x="3620625" y="2761675"/>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2316" name="Google Shape;2316;p29"/>
          <p:cNvCxnSpPr/>
          <p:nvPr/>
        </p:nvCxnSpPr>
        <p:spPr>
          <a:xfrm>
            <a:off x="3609750" y="2750800"/>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2317" name="Google Shape;2317;p29"/>
          <p:cNvCxnSpPr>
            <a:endCxn id="2268" idx="2"/>
          </p:cNvCxnSpPr>
          <p:nvPr/>
        </p:nvCxnSpPr>
        <p:spPr>
          <a:xfrm>
            <a:off x="3598725" y="2794200"/>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2318" name="Google Shape;2318;p29"/>
          <p:cNvCxnSpPr>
            <a:endCxn id="2269" idx="1"/>
          </p:cNvCxnSpPr>
          <p:nvPr/>
        </p:nvCxnSpPr>
        <p:spPr>
          <a:xfrm>
            <a:off x="3599008" y="2794315"/>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2319" name="Google Shape;2319;p29"/>
          <p:cNvCxnSpPr>
            <a:endCxn id="2270" idx="2"/>
          </p:cNvCxnSpPr>
          <p:nvPr/>
        </p:nvCxnSpPr>
        <p:spPr>
          <a:xfrm>
            <a:off x="3631425" y="2805100"/>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2320" name="Google Shape;2320;p29"/>
          <p:cNvCxnSpPr>
            <a:endCxn id="2271" idx="2"/>
          </p:cNvCxnSpPr>
          <p:nvPr/>
        </p:nvCxnSpPr>
        <p:spPr>
          <a:xfrm>
            <a:off x="3598725" y="2761650"/>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2321" name="Google Shape;2321;p29"/>
          <p:cNvCxnSpPr/>
          <p:nvPr/>
        </p:nvCxnSpPr>
        <p:spPr>
          <a:xfrm flipH="1" rot="10800000">
            <a:off x="3609750" y="1989700"/>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2322" name="Google Shape;2322;p29"/>
          <p:cNvCxnSpPr/>
          <p:nvPr/>
        </p:nvCxnSpPr>
        <p:spPr>
          <a:xfrm flipH="1" rot="10800000">
            <a:off x="3609750" y="2294275"/>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2323" name="Google Shape;2323;p29"/>
          <p:cNvCxnSpPr/>
          <p:nvPr/>
        </p:nvCxnSpPr>
        <p:spPr>
          <a:xfrm flipH="1" rot="10800000">
            <a:off x="3620625" y="2598550"/>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2324" name="Google Shape;2324;p29"/>
          <p:cNvCxnSpPr/>
          <p:nvPr/>
        </p:nvCxnSpPr>
        <p:spPr>
          <a:xfrm flipH="1" rot="10800000">
            <a:off x="3588025" y="2913875"/>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2325" name="Google Shape;2325;p29"/>
          <p:cNvCxnSpPr/>
          <p:nvPr/>
        </p:nvCxnSpPr>
        <p:spPr>
          <a:xfrm>
            <a:off x="3631500" y="3120475"/>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2326" name="Google Shape;2326;p29"/>
          <p:cNvCxnSpPr>
            <a:endCxn id="2268" idx="2"/>
          </p:cNvCxnSpPr>
          <p:nvPr/>
        </p:nvCxnSpPr>
        <p:spPr>
          <a:xfrm>
            <a:off x="3598725" y="3153000"/>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2327" name="Google Shape;2327;p29"/>
          <p:cNvCxnSpPr>
            <a:endCxn id="2269" idx="2"/>
          </p:cNvCxnSpPr>
          <p:nvPr/>
        </p:nvCxnSpPr>
        <p:spPr>
          <a:xfrm>
            <a:off x="3620625" y="3153050"/>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2328" name="Google Shape;2328;p29"/>
          <p:cNvCxnSpPr>
            <a:endCxn id="2270" idx="2"/>
          </p:cNvCxnSpPr>
          <p:nvPr/>
        </p:nvCxnSpPr>
        <p:spPr>
          <a:xfrm>
            <a:off x="3609825" y="3142300"/>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2329" name="Google Shape;2329;p29"/>
          <p:cNvCxnSpPr>
            <a:endCxn id="2271" idx="2"/>
          </p:cNvCxnSpPr>
          <p:nvPr/>
        </p:nvCxnSpPr>
        <p:spPr>
          <a:xfrm>
            <a:off x="3587925" y="3120450"/>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2330" name="Google Shape;2330;p29"/>
          <p:cNvCxnSpPr>
            <a:stCxn id="2258" idx="6"/>
          </p:cNvCxnSpPr>
          <p:nvPr/>
        </p:nvCxnSpPr>
        <p:spPr>
          <a:xfrm flipH="1" rot="10800000">
            <a:off x="3606825" y="1946338"/>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2331" name="Google Shape;2331;p29"/>
          <p:cNvCxnSpPr>
            <a:stCxn id="2258" idx="6"/>
          </p:cNvCxnSpPr>
          <p:nvPr/>
        </p:nvCxnSpPr>
        <p:spPr>
          <a:xfrm flipH="1" rot="10800000">
            <a:off x="3606825" y="2294038"/>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2332" name="Google Shape;2332;p29"/>
          <p:cNvCxnSpPr>
            <a:stCxn id="2258" idx="6"/>
          </p:cNvCxnSpPr>
          <p:nvPr/>
        </p:nvCxnSpPr>
        <p:spPr>
          <a:xfrm flipH="1" rot="10800000">
            <a:off x="3606825" y="2598538"/>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2333" name="Google Shape;2333;p29"/>
          <p:cNvCxnSpPr/>
          <p:nvPr/>
        </p:nvCxnSpPr>
        <p:spPr>
          <a:xfrm flipH="1" rot="10800000">
            <a:off x="3606825" y="2935738"/>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2334" name="Google Shape;2334;p29"/>
          <p:cNvCxnSpPr>
            <a:stCxn id="2258" idx="6"/>
          </p:cNvCxnSpPr>
          <p:nvPr/>
        </p:nvCxnSpPr>
        <p:spPr>
          <a:xfrm flipH="1" rot="10800000">
            <a:off x="3606825" y="3272638"/>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2335" name="Google Shape;2335;p29"/>
          <p:cNvCxnSpPr>
            <a:stCxn id="2258" idx="6"/>
            <a:endCxn id="2268" idx="2"/>
          </p:cNvCxnSpPr>
          <p:nvPr/>
        </p:nvCxnSpPr>
        <p:spPr>
          <a:xfrm>
            <a:off x="3606825" y="3436438"/>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2336" name="Google Shape;2336;p29"/>
          <p:cNvCxnSpPr>
            <a:stCxn id="2258" idx="6"/>
            <a:endCxn id="2269" idx="2"/>
          </p:cNvCxnSpPr>
          <p:nvPr/>
        </p:nvCxnSpPr>
        <p:spPr>
          <a:xfrm>
            <a:off x="3606825" y="3436438"/>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2337" name="Google Shape;2337;p29"/>
          <p:cNvCxnSpPr>
            <a:endCxn id="2270" idx="2"/>
          </p:cNvCxnSpPr>
          <p:nvPr/>
        </p:nvCxnSpPr>
        <p:spPr>
          <a:xfrm>
            <a:off x="3579525" y="3520900"/>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2338" name="Google Shape;2338;p29"/>
          <p:cNvCxnSpPr>
            <a:endCxn id="2271" idx="2"/>
          </p:cNvCxnSpPr>
          <p:nvPr/>
        </p:nvCxnSpPr>
        <p:spPr>
          <a:xfrm>
            <a:off x="3579525" y="3520950"/>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2339" name="Google Shape;2339;p29"/>
          <p:cNvCxnSpPr>
            <a:stCxn id="2259" idx="6"/>
          </p:cNvCxnSpPr>
          <p:nvPr/>
        </p:nvCxnSpPr>
        <p:spPr>
          <a:xfrm flipH="1" rot="10800000">
            <a:off x="3606825" y="1957050"/>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2340" name="Google Shape;2340;p29"/>
          <p:cNvCxnSpPr>
            <a:stCxn id="2259" idx="6"/>
          </p:cNvCxnSpPr>
          <p:nvPr/>
        </p:nvCxnSpPr>
        <p:spPr>
          <a:xfrm flipH="1" rot="10800000">
            <a:off x="3606825" y="2272350"/>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2341" name="Google Shape;2341;p29"/>
          <p:cNvCxnSpPr>
            <a:stCxn id="2259" idx="6"/>
          </p:cNvCxnSpPr>
          <p:nvPr/>
        </p:nvCxnSpPr>
        <p:spPr>
          <a:xfrm flipH="1" rot="10800000">
            <a:off x="3606825" y="2609550"/>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2342" name="Google Shape;2342;p29"/>
          <p:cNvCxnSpPr>
            <a:stCxn id="2259" idx="6"/>
          </p:cNvCxnSpPr>
          <p:nvPr/>
        </p:nvCxnSpPr>
        <p:spPr>
          <a:xfrm flipH="1" rot="10800000">
            <a:off x="3606825" y="2946450"/>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2343" name="Google Shape;2343;p29"/>
          <p:cNvCxnSpPr>
            <a:stCxn id="2259" idx="6"/>
            <a:endCxn id="2267" idx="3"/>
          </p:cNvCxnSpPr>
          <p:nvPr/>
        </p:nvCxnSpPr>
        <p:spPr>
          <a:xfrm flipH="1" rot="10800000">
            <a:off x="3606825" y="3344250"/>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2344" name="Google Shape;2344;p29"/>
          <p:cNvCxnSpPr>
            <a:stCxn id="2259" idx="6"/>
            <a:endCxn id="2268" idx="2"/>
          </p:cNvCxnSpPr>
          <p:nvPr/>
        </p:nvCxnSpPr>
        <p:spPr>
          <a:xfrm flipH="1" rot="10800000">
            <a:off x="3606825" y="3674250"/>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2345" name="Google Shape;2345;p29"/>
          <p:cNvCxnSpPr>
            <a:stCxn id="2259" idx="6"/>
            <a:endCxn id="2269" idx="2"/>
          </p:cNvCxnSpPr>
          <p:nvPr/>
        </p:nvCxnSpPr>
        <p:spPr>
          <a:xfrm>
            <a:off x="3606825" y="3798450"/>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2346" name="Google Shape;2346;p29"/>
          <p:cNvCxnSpPr>
            <a:stCxn id="2259" idx="6"/>
            <a:endCxn id="2270" idx="2"/>
          </p:cNvCxnSpPr>
          <p:nvPr/>
        </p:nvCxnSpPr>
        <p:spPr>
          <a:xfrm>
            <a:off x="3606825" y="3798450"/>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2347" name="Google Shape;2347;p29"/>
          <p:cNvCxnSpPr>
            <a:stCxn id="2259" idx="6"/>
            <a:endCxn id="2271" idx="2"/>
          </p:cNvCxnSpPr>
          <p:nvPr/>
        </p:nvCxnSpPr>
        <p:spPr>
          <a:xfrm>
            <a:off x="3606825" y="3798450"/>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2348" name="Google Shape;2348;p29"/>
          <p:cNvCxnSpPr>
            <a:stCxn id="2260" idx="6"/>
          </p:cNvCxnSpPr>
          <p:nvPr/>
        </p:nvCxnSpPr>
        <p:spPr>
          <a:xfrm flipH="1" rot="10800000">
            <a:off x="3606825" y="1956950"/>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2349" name="Google Shape;2349;p29"/>
          <p:cNvCxnSpPr>
            <a:stCxn id="2260" idx="6"/>
          </p:cNvCxnSpPr>
          <p:nvPr/>
        </p:nvCxnSpPr>
        <p:spPr>
          <a:xfrm flipH="1" rot="10800000">
            <a:off x="3606825" y="2239850"/>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2350" name="Google Shape;2350;p29"/>
          <p:cNvCxnSpPr>
            <a:stCxn id="2260" idx="6"/>
          </p:cNvCxnSpPr>
          <p:nvPr/>
        </p:nvCxnSpPr>
        <p:spPr>
          <a:xfrm flipH="1" rot="10800000">
            <a:off x="3606825" y="2565950"/>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2351" name="Google Shape;2351;p29"/>
          <p:cNvCxnSpPr>
            <a:stCxn id="2260" idx="6"/>
          </p:cNvCxnSpPr>
          <p:nvPr/>
        </p:nvCxnSpPr>
        <p:spPr>
          <a:xfrm flipH="1" rot="10800000">
            <a:off x="3606825" y="2924750"/>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2352" name="Google Shape;2352;p29"/>
          <p:cNvCxnSpPr>
            <a:stCxn id="2260" idx="6"/>
          </p:cNvCxnSpPr>
          <p:nvPr/>
        </p:nvCxnSpPr>
        <p:spPr>
          <a:xfrm flipH="1" rot="10800000">
            <a:off x="3606825" y="3250850"/>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2353" name="Google Shape;2353;p29"/>
          <p:cNvCxnSpPr>
            <a:stCxn id="2260" idx="6"/>
            <a:endCxn id="2268" idx="2"/>
          </p:cNvCxnSpPr>
          <p:nvPr/>
        </p:nvCxnSpPr>
        <p:spPr>
          <a:xfrm flipH="1" rot="10800000">
            <a:off x="3606825" y="3674150"/>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2354" name="Google Shape;2354;p29"/>
          <p:cNvCxnSpPr>
            <a:stCxn id="2260" idx="6"/>
            <a:endCxn id="2269" idx="2"/>
          </p:cNvCxnSpPr>
          <p:nvPr/>
        </p:nvCxnSpPr>
        <p:spPr>
          <a:xfrm flipH="1" rot="10800000">
            <a:off x="3606825" y="4020950"/>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2355" name="Google Shape;2355;p29"/>
          <p:cNvCxnSpPr>
            <a:stCxn id="2260" idx="6"/>
            <a:endCxn id="2270" idx="2"/>
          </p:cNvCxnSpPr>
          <p:nvPr/>
        </p:nvCxnSpPr>
        <p:spPr>
          <a:xfrm>
            <a:off x="3606825" y="4183550"/>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2356" name="Google Shape;2356;p29"/>
          <p:cNvCxnSpPr>
            <a:stCxn id="2260" idx="6"/>
            <a:endCxn id="2271" idx="1"/>
          </p:cNvCxnSpPr>
          <p:nvPr/>
        </p:nvCxnSpPr>
        <p:spPr>
          <a:xfrm>
            <a:off x="3606825" y="4183550"/>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2357" name="Google Shape;2357;p29"/>
          <p:cNvCxnSpPr>
            <a:stCxn id="2261" idx="6"/>
          </p:cNvCxnSpPr>
          <p:nvPr/>
        </p:nvCxnSpPr>
        <p:spPr>
          <a:xfrm flipH="1" rot="10800000">
            <a:off x="3606825" y="1913500"/>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2358" name="Google Shape;2358;p29"/>
          <p:cNvCxnSpPr>
            <a:stCxn id="2261" idx="6"/>
          </p:cNvCxnSpPr>
          <p:nvPr/>
        </p:nvCxnSpPr>
        <p:spPr>
          <a:xfrm flipH="1" rot="10800000">
            <a:off x="3606825" y="2272300"/>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2359" name="Google Shape;2359;p29"/>
          <p:cNvCxnSpPr>
            <a:stCxn id="2261" idx="6"/>
          </p:cNvCxnSpPr>
          <p:nvPr/>
        </p:nvCxnSpPr>
        <p:spPr>
          <a:xfrm flipH="1" rot="10800000">
            <a:off x="3606825" y="2598700"/>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2360" name="Google Shape;2360;p29"/>
          <p:cNvCxnSpPr>
            <a:stCxn id="2261" idx="6"/>
          </p:cNvCxnSpPr>
          <p:nvPr/>
        </p:nvCxnSpPr>
        <p:spPr>
          <a:xfrm flipH="1" rot="10800000">
            <a:off x="3606825" y="2935600"/>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2361" name="Google Shape;2361;p29"/>
          <p:cNvCxnSpPr>
            <a:stCxn id="2261" idx="6"/>
          </p:cNvCxnSpPr>
          <p:nvPr/>
        </p:nvCxnSpPr>
        <p:spPr>
          <a:xfrm flipH="1" rot="10800000">
            <a:off x="3606825" y="3283600"/>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2362" name="Google Shape;2362;p29"/>
          <p:cNvCxnSpPr>
            <a:stCxn id="2261" idx="6"/>
            <a:endCxn id="2268" idx="2"/>
          </p:cNvCxnSpPr>
          <p:nvPr/>
        </p:nvCxnSpPr>
        <p:spPr>
          <a:xfrm flipH="1" rot="10800000">
            <a:off x="3606825" y="367420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2363" name="Google Shape;2363;p29"/>
          <p:cNvCxnSpPr>
            <a:stCxn id="2261" idx="6"/>
            <a:endCxn id="2269" idx="2"/>
          </p:cNvCxnSpPr>
          <p:nvPr/>
        </p:nvCxnSpPr>
        <p:spPr>
          <a:xfrm flipH="1" rot="10800000">
            <a:off x="3606825" y="402100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2364" name="Google Shape;2364;p29"/>
          <p:cNvCxnSpPr>
            <a:stCxn id="2261" idx="6"/>
            <a:endCxn id="2270" idx="2"/>
          </p:cNvCxnSpPr>
          <p:nvPr/>
        </p:nvCxnSpPr>
        <p:spPr>
          <a:xfrm flipH="1" rot="10800000">
            <a:off x="3606825" y="436780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2365" name="Google Shape;2365;p29"/>
          <p:cNvCxnSpPr>
            <a:stCxn id="2261" idx="6"/>
            <a:endCxn id="2271" idx="2"/>
          </p:cNvCxnSpPr>
          <p:nvPr/>
        </p:nvCxnSpPr>
        <p:spPr>
          <a:xfrm>
            <a:off x="3606825" y="4606900"/>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2366" name="Google Shape;2366;p29"/>
          <p:cNvCxnSpPr>
            <a:stCxn id="2252" idx="6"/>
          </p:cNvCxnSpPr>
          <p:nvPr/>
        </p:nvCxnSpPr>
        <p:spPr>
          <a:xfrm flipH="1" rot="10800000">
            <a:off x="3606825" y="1946250"/>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2367" name="Google Shape;2367;p29"/>
          <p:cNvCxnSpPr>
            <a:stCxn id="2252" idx="6"/>
          </p:cNvCxnSpPr>
          <p:nvPr/>
        </p:nvCxnSpPr>
        <p:spPr>
          <a:xfrm flipH="1" rot="10800000">
            <a:off x="3606825" y="2261550"/>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2368" name="Google Shape;2368;p29"/>
          <p:cNvCxnSpPr>
            <a:stCxn id="2252" idx="6"/>
          </p:cNvCxnSpPr>
          <p:nvPr/>
        </p:nvCxnSpPr>
        <p:spPr>
          <a:xfrm flipH="1" rot="10800000">
            <a:off x="3606825" y="2566050"/>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2369" name="Google Shape;2369;p29"/>
          <p:cNvCxnSpPr/>
          <p:nvPr/>
        </p:nvCxnSpPr>
        <p:spPr>
          <a:xfrm flipH="1" rot="10800000">
            <a:off x="3606825" y="2935650"/>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2370" name="Google Shape;2370;p29"/>
          <p:cNvCxnSpPr/>
          <p:nvPr/>
        </p:nvCxnSpPr>
        <p:spPr>
          <a:xfrm flipH="1" rot="10800000">
            <a:off x="3606825" y="3272550"/>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2371" name="Google Shape;2371;p29"/>
          <p:cNvCxnSpPr>
            <a:stCxn id="2252" idx="6"/>
            <a:endCxn id="2268" idx="2"/>
          </p:cNvCxnSpPr>
          <p:nvPr/>
        </p:nvCxnSpPr>
        <p:spPr>
          <a:xfrm flipH="1" rot="10800000">
            <a:off x="3606825" y="3674250"/>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2372" name="Google Shape;2372;p29"/>
          <p:cNvCxnSpPr>
            <a:stCxn id="2252" idx="6"/>
            <a:endCxn id="2269" idx="2"/>
          </p:cNvCxnSpPr>
          <p:nvPr/>
        </p:nvCxnSpPr>
        <p:spPr>
          <a:xfrm flipH="1" rot="10800000">
            <a:off x="3606825" y="402105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2373" name="Google Shape;2373;p29"/>
          <p:cNvCxnSpPr>
            <a:stCxn id="2252" idx="6"/>
            <a:endCxn id="2270" idx="2"/>
          </p:cNvCxnSpPr>
          <p:nvPr/>
        </p:nvCxnSpPr>
        <p:spPr>
          <a:xfrm flipH="1" rot="10800000">
            <a:off x="3606825" y="436785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2374" name="Google Shape;2374;p29"/>
          <p:cNvCxnSpPr>
            <a:stCxn id="2252" idx="6"/>
            <a:endCxn id="2271" idx="2"/>
          </p:cNvCxnSpPr>
          <p:nvPr/>
        </p:nvCxnSpPr>
        <p:spPr>
          <a:xfrm flipH="1" rot="10800000">
            <a:off x="3606825" y="471465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2375" name="Google Shape;2375;p29"/>
          <p:cNvCxnSpPr>
            <a:endCxn id="2273" idx="2"/>
          </p:cNvCxnSpPr>
          <p:nvPr/>
        </p:nvCxnSpPr>
        <p:spPr>
          <a:xfrm>
            <a:off x="4218675" y="1946350"/>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2376" name="Google Shape;2376;p29"/>
          <p:cNvCxnSpPr>
            <a:endCxn id="2272" idx="2"/>
          </p:cNvCxnSpPr>
          <p:nvPr/>
        </p:nvCxnSpPr>
        <p:spPr>
          <a:xfrm>
            <a:off x="4229475" y="1957075"/>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2377" name="Google Shape;2377;p29"/>
          <p:cNvCxnSpPr>
            <a:endCxn id="2274" idx="2"/>
          </p:cNvCxnSpPr>
          <p:nvPr/>
        </p:nvCxnSpPr>
        <p:spPr>
          <a:xfrm>
            <a:off x="4240275" y="1968100"/>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2378" name="Google Shape;2378;p29"/>
          <p:cNvCxnSpPr>
            <a:endCxn id="2275" idx="1"/>
          </p:cNvCxnSpPr>
          <p:nvPr/>
        </p:nvCxnSpPr>
        <p:spPr>
          <a:xfrm>
            <a:off x="4218658" y="1978703"/>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2379" name="Google Shape;2379;p29"/>
          <p:cNvCxnSpPr>
            <a:endCxn id="2276" idx="1"/>
          </p:cNvCxnSpPr>
          <p:nvPr/>
        </p:nvCxnSpPr>
        <p:spPr>
          <a:xfrm>
            <a:off x="4207858" y="1989853"/>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2380" name="Google Shape;2380;p29"/>
          <p:cNvCxnSpPr>
            <a:endCxn id="2277" idx="1"/>
          </p:cNvCxnSpPr>
          <p:nvPr/>
        </p:nvCxnSpPr>
        <p:spPr>
          <a:xfrm>
            <a:off x="4218658" y="2000465"/>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2381" name="Google Shape;2381;p29"/>
          <p:cNvCxnSpPr>
            <a:endCxn id="2278" idx="1"/>
          </p:cNvCxnSpPr>
          <p:nvPr/>
        </p:nvCxnSpPr>
        <p:spPr>
          <a:xfrm>
            <a:off x="4207858" y="1989715"/>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2382" name="Google Shape;2382;p29"/>
          <p:cNvCxnSpPr>
            <a:endCxn id="2279" idx="2"/>
          </p:cNvCxnSpPr>
          <p:nvPr/>
        </p:nvCxnSpPr>
        <p:spPr>
          <a:xfrm>
            <a:off x="4207875" y="2022400"/>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2383" name="Google Shape;2383;p29"/>
          <p:cNvCxnSpPr>
            <a:endCxn id="2280" idx="1"/>
          </p:cNvCxnSpPr>
          <p:nvPr/>
        </p:nvCxnSpPr>
        <p:spPr>
          <a:xfrm>
            <a:off x="4218658" y="2011415"/>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2384" name="Google Shape;2384;p29"/>
          <p:cNvCxnSpPr>
            <a:endCxn id="2273" idx="2"/>
          </p:cNvCxnSpPr>
          <p:nvPr/>
        </p:nvCxnSpPr>
        <p:spPr>
          <a:xfrm flipH="1" rot="10800000">
            <a:off x="4207875" y="1946350"/>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2385" name="Google Shape;2385;p29"/>
          <p:cNvCxnSpPr>
            <a:endCxn id="2272" idx="2"/>
          </p:cNvCxnSpPr>
          <p:nvPr/>
        </p:nvCxnSpPr>
        <p:spPr>
          <a:xfrm flipH="1" rot="10800000">
            <a:off x="4164375" y="2256175"/>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2386" name="Google Shape;2386;p29"/>
          <p:cNvCxnSpPr>
            <a:endCxn id="2274" idx="2"/>
          </p:cNvCxnSpPr>
          <p:nvPr/>
        </p:nvCxnSpPr>
        <p:spPr>
          <a:xfrm>
            <a:off x="4240275" y="2283400"/>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2387" name="Google Shape;2387;p29"/>
          <p:cNvCxnSpPr>
            <a:endCxn id="2275" idx="1"/>
          </p:cNvCxnSpPr>
          <p:nvPr/>
        </p:nvCxnSpPr>
        <p:spPr>
          <a:xfrm>
            <a:off x="4218658" y="2272403"/>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2388" name="Google Shape;2388;p29"/>
          <p:cNvCxnSpPr>
            <a:endCxn id="2276" idx="1"/>
          </p:cNvCxnSpPr>
          <p:nvPr/>
        </p:nvCxnSpPr>
        <p:spPr>
          <a:xfrm>
            <a:off x="4229458" y="2283253"/>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2389" name="Google Shape;2389;p29"/>
          <p:cNvCxnSpPr>
            <a:endCxn id="2277" idx="1"/>
          </p:cNvCxnSpPr>
          <p:nvPr/>
        </p:nvCxnSpPr>
        <p:spPr>
          <a:xfrm>
            <a:off x="4240258" y="2283365"/>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2390" name="Google Shape;2390;p29"/>
          <p:cNvCxnSpPr>
            <a:endCxn id="2278" idx="1"/>
          </p:cNvCxnSpPr>
          <p:nvPr/>
        </p:nvCxnSpPr>
        <p:spPr>
          <a:xfrm>
            <a:off x="4251358" y="2261515"/>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2391" name="Google Shape;2391;p29"/>
          <p:cNvCxnSpPr>
            <a:endCxn id="2278" idx="1"/>
          </p:cNvCxnSpPr>
          <p:nvPr/>
        </p:nvCxnSpPr>
        <p:spPr>
          <a:xfrm>
            <a:off x="4251358" y="2272315"/>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2392" name="Google Shape;2392;p29"/>
          <p:cNvCxnSpPr>
            <a:endCxn id="2279" idx="1"/>
          </p:cNvCxnSpPr>
          <p:nvPr/>
        </p:nvCxnSpPr>
        <p:spPr>
          <a:xfrm>
            <a:off x="4240258" y="2294265"/>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2393" name="Google Shape;2393;p29"/>
          <p:cNvCxnSpPr>
            <a:endCxn id="2280" idx="1"/>
          </p:cNvCxnSpPr>
          <p:nvPr/>
        </p:nvCxnSpPr>
        <p:spPr>
          <a:xfrm>
            <a:off x="4218658" y="2283215"/>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2394" name="Google Shape;2394;p29"/>
          <p:cNvCxnSpPr>
            <a:endCxn id="2273" idx="2"/>
          </p:cNvCxnSpPr>
          <p:nvPr/>
        </p:nvCxnSpPr>
        <p:spPr>
          <a:xfrm flipH="1" rot="10800000">
            <a:off x="4196775" y="1946350"/>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2395" name="Google Shape;2395;p29"/>
          <p:cNvCxnSpPr>
            <a:endCxn id="2272" idx="2"/>
          </p:cNvCxnSpPr>
          <p:nvPr/>
        </p:nvCxnSpPr>
        <p:spPr>
          <a:xfrm flipH="1" rot="10800000">
            <a:off x="4207875" y="2256175"/>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2396" name="Google Shape;2396;p29"/>
          <p:cNvCxnSpPr>
            <a:endCxn id="2274" idx="2"/>
          </p:cNvCxnSpPr>
          <p:nvPr/>
        </p:nvCxnSpPr>
        <p:spPr>
          <a:xfrm>
            <a:off x="4185975" y="2555200"/>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2397" name="Google Shape;2397;p29"/>
          <p:cNvCxnSpPr>
            <a:endCxn id="2275" idx="2"/>
          </p:cNvCxnSpPr>
          <p:nvPr/>
        </p:nvCxnSpPr>
        <p:spPr>
          <a:xfrm>
            <a:off x="4218675" y="2587638"/>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2398" name="Google Shape;2398;p29"/>
          <p:cNvCxnSpPr>
            <a:endCxn id="2276" idx="2"/>
          </p:cNvCxnSpPr>
          <p:nvPr/>
        </p:nvCxnSpPr>
        <p:spPr>
          <a:xfrm>
            <a:off x="4240275" y="2641988"/>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2399" name="Google Shape;2399;p29"/>
          <p:cNvCxnSpPr>
            <a:endCxn id="2277" idx="3"/>
          </p:cNvCxnSpPr>
          <p:nvPr/>
        </p:nvCxnSpPr>
        <p:spPr>
          <a:xfrm>
            <a:off x="4196758" y="2642035"/>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2400" name="Google Shape;2400;p29"/>
          <p:cNvCxnSpPr>
            <a:endCxn id="2278" idx="2"/>
          </p:cNvCxnSpPr>
          <p:nvPr/>
        </p:nvCxnSpPr>
        <p:spPr>
          <a:xfrm>
            <a:off x="4196775" y="2663750"/>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2401" name="Google Shape;2401;p29"/>
          <p:cNvCxnSpPr>
            <a:endCxn id="2279" idx="1"/>
          </p:cNvCxnSpPr>
          <p:nvPr/>
        </p:nvCxnSpPr>
        <p:spPr>
          <a:xfrm>
            <a:off x="4207858" y="2641965"/>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2402" name="Google Shape;2402;p29"/>
          <p:cNvCxnSpPr>
            <a:endCxn id="2280" idx="1"/>
          </p:cNvCxnSpPr>
          <p:nvPr/>
        </p:nvCxnSpPr>
        <p:spPr>
          <a:xfrm>
            <a:off x="4196758" y="2631215"/>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2403" name="Google Shape;2403;p29"/>
          <p:cNvCxnSpPr>
            <a:endCxn id="2273" idx="2"/>
          </p:cNvCxnSpPr>
          <p:nvPr/>
        </p:nvCxnSpPr>
        <p:spPr>
          <a:xfrm flipH="1" rot="10800000">
            <a:off x="4218675" y="1946350"/>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2404" name="Google Shape;2404;p29"/>
          <p:cNvCxnSpPr>
            <a:endCxn id="2272" idx="2"/>
          </p:cNvCxnSpPr>
          <p:nvPr/>
        </p:nvCxnSpPr>
        <p:spPr>
          <a:xfrm flipH="1" rot="10800000">
            <a:off x="4196775" y="2256175"/>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2405" name="Google Shape;2405;p29"/>
          <p:cNvCxnSpPr>
            <a:endCxn id="2274" idx="2"/>
          </p:cNvCxnSpPr>
          <p:nvPr/>
        </p:nvCxnSpPr>
        <p:spPr>
          <a:xfrm flipH="1" rot="10800000">
            <a:off x="4240275" y="2566000"/>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2406" name="Google Shape;2406;p29"/>
          <p:cNvCxnSpPr>
            <a:endCxn id="2275" idx="2"/>
          </p:cNvCxnSpPr>
          <p:nvPr/>
        </p:nvCxnSpPr>
        <p:spPr>
          <a:xfrm flipH="1" rot="10800000">
            <a:off x="4229475" y="2912838"/>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2407" name="Google Shape;2407;p29"/>
          <p:cNvCxnSpPr>
            <a:endCxn id="2276" idx="2"/>
          </p:cNvCxnSpPr>
          <p:nvPr/>
        </p:nvCxnSpPr>
        <p:spPr>
          <a:xfrm>
            <a:off x="4196775" y="2924888"/>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2408" name="Google Shape;2408;p29"/>
          <p:cNvCxnSpPr>
            <a:endCxn id="2277" idx="2"/>
          </p:cNvCxnSpPr>
          <p:nvPr/>
        </p:nvCxnSpPr>
        <p:spPr>
          <a:xfrm>
            <a:off x="4229475" y="2946600"/>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2409" name="Google Shape;2409;p29"/>
          <p:cNvCxnSpPr>
            <a:endCxn id="2278" idx="2"/>
          </p:cNvCxnSpPr>
          <p:nvPr/>
        </p:nvCxnSpPr>
        <p:spPr>
          <a:xfrm>
            <a:off x="4196775" y="2935550"/>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2410" name="Google Shape;2410;p29"/>
          <p:cNvCxnSpPr>
            <a:endCxn id="2279" idx="2"/>
          </p:cNvCxnSpPr>
          <p:nvPr/>
        </p:nvCxnSpPr>
        <p:spPr>
          <a:xfrm>
            <a:off x="4196775" y="2957500"/>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2411" name="Google Shape;2411;p29"/>
          <p:cNvCxnSpPr>
            <a:endCxn id="2280" idx="2"/>
          </p:cNvCxnSpPr>
          <p:nvPr/>
        </p:nvCxnSpPr>
        <p:spPr>
          <a:xfrm>
            <a:off x="4185975" y="2957550"/>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2412" name="Google Shape;2412;p29"/>
          <p:cNvCxnSpPr>
            <a:endCxn id="2273" idx="2"/>
          </p:cNvCxnSpPr>
          <p:nvPr/>
        </p:nvCxnSpPr>
        <p:spPr>
          <a:xfrm flipH="1" rot="10800000">
            <a:off x="4196775" y="1946350"/>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2413" name="Google Shape;2413;p29"/>
          <p:cNvCxnSpPr>
            <a:endCxn id="2272" idx="2"/>
          </p:cNvCxnSpPr>
          <p:nvPr/>
        </p:nvCxnSpPr>
        <p:spPr>
          <a:xfrm flipH="1" rot="10800000">
            <a:off x="4218675" y="2256175"/>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2414" name="Google Shape;2414;p29"/>
          <p:cNvCxnSpPr>
            <a:stCxn id="2267" idx="6"/>
            <a:endCxn id="2274" idx="2"/>
          </p:cNvCxnSpPr>
          <p:nvPr/>
        </p:nvCxnSpPr>
        <p:spPr>
          <a:xfrm flipH="1" rot="10800000">
            <a:off x="4216425" y="2566088"/>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2415" name="Google Shape;2415;p29"/>
          <p:cNvCxnSpPr>
            <a:endCxn id="2275" idx="2"/>
          </p:cNvCxnSpPr>
          <p:nvPr/>
        </p:nvCxnSpPr>
        <p:spPr>
          <a:xfrm flipH="1" rot="10800000">
            <a:off x="4207875" y="2912838"/>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2416" name="Google Shape;2416;p29"/>
          <p:cNvCxnSpPr>
            <a:endCxn id="2276" idx="2"/>
          </p:cNvCxnSpPr>
          <p:nvPr/>
        </p:nvCxnSpPr>
        <p:spPr>
          <a:xfrm flipH="1" rot="10800000">
            <a:off x="4229475" y="3259688"/>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2417" name="Google Shape;2417;p29"/>
          <p:cNvCxnSpPr>
            <a:endCxn id="2277" idx="2"/>
          </p:cNvCxnSpPr>
          <p:nvPr/>
        </p:nvCxnSpPr>
        <p:spPr>
          <a:xfrm>
            <a:off x="4229475" y="3283500"/>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2418" name="Google Shape;2418;p29"/>
          <p:cNvCxnSpPr>
            <a:endCxn id="2278" idx="2"/>
          </p:cNvCxnSpPr>
          <p:nvPr/>
        </p:nvCxnSpPr>
        <p:spPr>
          <a:xfrm>
            <a:off x="4207875" y="3272750"/>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2419" name="Google Shape;2419;p29"/>
          <p:cNvCxnSpPr>
            <a:endCxn id="2279" idx="2"/>
          </p:cNvCxnSpPr>
          <p:nvPr/>
        </p:nvCxnSpPr>
        <p:spPr>
          <a:xfrm>
            <a:off x="4207875" y="3305200"/>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2420" name="Google Shape;2420;p29"/>
          <p:cNvCxnSpPr>
            <a:endCxn id="2280" idx="1"/>
          </p:cNvCxnSpPr>
          <p:nvPr/>
        </p:nvCxnSpPr>
        <p:spPr>
          <a:xfrm>
            <a:off x="4196758" y="3305315"/>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2421" name="Google Shape;2421;p29"/>
          <p:cNvCxnSpPr>
            <a:stCxn id="2268" idx="6"/>
            <a:endCxn id="2273" idx="2"/>
          </p:cNvCxnSpPr>
          <p:nvPr/>
        </p:nvCxnSpPr>
        <p:spPr>
          <a:xfrm flipH="1" rot="10800000">
            <a:off x="4216425" y="1946400"/>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2422" name="Google Shape;2422;p29"/>
          <p:cNvCxnSpPr>
            <a:stCxn id="2268" idx="6"/>
            <a:endCxn id="2272" idx="2"/>
          </p:cNvCxnSpPr>
          <p:nvPr/>
        </p:nvCxnSpPr>
        <p:spPr>
          <a:xfrm flipH="1" rot="10800000">
            <a:off x="4216425" y="2256300"/>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2423" name="Google Shape;2423;p29"/>
          <p:cNvCxnSpPr>
            <a:stCxn id="2268" idx="6"/>
            <a:endCxn id="2274" idx="2"/>
          </p:cNvCxnSpPr>
          <p:nvPr/>
        </p:nvCxnSpPr>
        <p:spPr>
          <a:xfrm flipH="1" rot="10800000">
            <a:off x="4216425" y="25659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2424" name="Google Shape;2424;p29"/>
          <p:cNvCxnSpPr>
            <a:stCxn id="2268" idx="6"/>
            <a:endCxn id="2275" idx="2"/>
          </p:cNvCxnSpPr>
          <p:nvPr/>
        </p:nvCxnSpPr>
        <p:spPr>
          <a:xfrm flipH="1" rot="10800000">
            <a:off x="4216425" y="291270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2425" name="Google Shape;2425;p29"/>
          <p:cNvCxnSpPr>
            <a:stCxn id="2268" idx="6"/>
            <a:endCxn id="2276" idx="2"/>
          </p:cNvCxnSpPr>
          <p:nvPr/>
        </p:nvCxnSpPr>
        <p:spPr>
          <a:xfrm flipH="1" rot="10800000">
            <a:off x="4216425" y="3259800"/>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2426" name="Google Shape;2426;p29"/>
          <p:cNvCxnSpPr>
            <a:stCxn id="2268" idx="6"/>
            <a:endCxn id="2277" idx="2"/>
          </p:cNvCxnSpPr>
          <p:nvPr/>
        </p:nvCxnSpPr>
        <p:spPr>
          <a:xfrm>
            <a:off x="4216425" y="36741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2427" name="Google Shape;2427;p29"/>
          <p:cNvCxnSpPr>
            <a:stCxn id="2268" idx="6"/>
            <a:endCxn id="2278" idx="2"/>
          </p:cNvCxnSpPr>
          <p:nvPr/>
        </p:nvCxnSpPr>
        <p:spPr>
          <a:xfrm>
            <a:off x="4216425" y="36741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428" name="Google Shape;2428;p29"/>
          <p:cNvCxnSpPr>
            <a:stCxn id="2268" idx="6"/>
            <a:endCxn id="2279" idx="2"/>
          </p:cNvCxnSpPr>
          <p:nvPr/>
        </p:nvCxnSpPr>
        <p:spPr>
          <a:xfrm>
            <a:off x="4216425" y="36741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2429" name="Google Shape;2429;p29"/>
          <p:cNvCxnSpPr>
            <a:stCxn id="2268" idx="6"/>
            <a:endCxn id="2280" idx="2"/>
          </p:cNvCxnSpPr>
          <p:nvPr/>
        </p:nvCxnSpPr>
        <p:spPr>
          <a:xfrm>
            <a:off x="4216425" y="3674100"/>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2430" name="Google Shape;2430;p29"/>
          <p:cNvCxnSpPr>
            <a:stCxn id="2269" idx="6"/>
            <a:endCxn id="2273" idx="2"/>
          </p:cNvCxnSpPr>
          <p:nvPr/>
        </p:nvCxnSpPr>
        <p:spPr>
          <a:xfrm flipH="1" rot="10800000">
            <a:off x="4216425" y="1946450"/>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2431" name="Google Shape;2431;p29"/>
          <p:cNvCxnSpPr>
            <a:stCxn id="2269" idx="6"/>
            <a:endCxn id="2272" idx="2"/>
          </p:cNvCxnSpPr>
          <p:nvPr/>
        </p:nvCxnSpPr>
        <p:spPr>
          <a:xfrm flipH="1" rot="10800000">
            <a:off x="4216425" y="2256050"/>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2432" name="Google Shape;2432;p29"/>
          <p:cNvCxnSpPr>
            <a:stCxn id="2269" idx="6"/>
            <a:endCxn id="2274" idx="2"/>
          </p:cNvCxnSpPr>
          <p:nvPr/>
        </p:nvCxnSpPr>
        <p:spPr>
          <a:xfrm flipH="1" rot="10800000">
            <a:off x="4216425" y="25659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2433" name="Google Shape;2433;p29"/>
          <p:cNvCxnSpPr>
            <a:stCxn id="2269" idx="6"/>
            <a:endCxn id="2275" idx="2"/>
          </p:cNvCxnSpPr>
          <p:nvPr/>
        </p:nvCxnSpPr>
        <p:spPr>
          <a:xfrm flipH="1" rot="10800000">
            <a:off x="4216425" y="291275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2434" name="Google Shape;2434;p29"/>
          <p:cNvCxnSpPr>
            <a:stCxn id="2269" idx="6"/>
            <a:endCxn id="2276" idx="2"/>
          </p:cNvCxnSpPr>
          <p:nvPr/>
        </p:nvCxnSpPr>
        <p:spPr>
          <a:xfrm flipH="1" rot="10800000">
            <a:off x="4216425" y="325955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2435" name="Google Shape;2435;p29"/>
          <p:cNvCxnSpPr>
            <a:stCxn id="2269" idx="6"/>
            <a:endCxn id="2277" idx="2"/>
          </p:cNvCxnSpPr>
          <p:nvPr/>
        </p:nvCxnSpPr>
        <p:spPr>
          <a:xfrm flipH="1" rot="10800000">
            <a:off x="4216425" y="36741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436" name="Google Shape;2436;p29"/>
          <p:cNvCxnSpPr>
            <a:stCxn id="2269" idx="6"/>
            <a:endCxn id="2278" idx="2"/>
          </p:cNvCxnSpPr>
          <p:nvPr/>
        </p:nvCxnSpPr>
        <p:spPr>
          <a:xfrm>
            <a:off x="4216425" y="402095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2437" name="Google Shape;2437;p29"/>
          <p:cNvCxnSpPr>
            <a:stCxn id="2269" idx="6"/>
            <a:endCxn id="2279" idx="3"/>
          </p:cNvCxnSpPr>
          <p:nvPr/>
        </p:nvCxnSpPr>
        <p:spPr>
          <a:xfrm>
            <a:off x="4216425" y="4020950"/>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2438" name="Google Shape;2438;p29"/>
          <p:cNvCxnSpPr>
            <a:stCxn id="2269" idx="6"/>
            <a:endCxn id="2280" idx="1"/>
          </p:cNvCxnSpPr>
          <p:nvPr/>
        </p:nvCxnSpPr>
        <p:spPr>
          <a:xfrm>
            <a:off x="4216425" y="4020950"/>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2439" name="Google Shape;2439;p29"/>
          <p:cNvCxnSpPr>
            <a:stCxn id="2270" idx="6"/>
            <a:endCxn id="2273" idx="2"/>
          </p:cNvCxnSpPr>
          <p:nvPr/>
        </p:nvCxnSpPr>
        <p:spPr>
          <a:xfrm flipH="1" rot="10800000">
            <a:off x="4216425" y="1946500"/>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2440" name="Google Shape;2440;p29"/>
          <p:cNvCxnSpPr>
            <a:stCxn id="2270" idx="6"/>
            <a:endCxn id="2272" idx="2"/>
          </p:cNvCxnSpPr>
          <p:nvPr/>
        </p:nvCxnSpPr>
        <p:spPr>
          <a:xfrm flipH="1" rot="10800000">
            <a:off x="4216425" y="2256100"/>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2441" name="Google Shape;2441;p29"/>
          <p:cNvCxnSpPr>
            <a:stCxn id="2270" idx="6"/>
            <a:endCxn id="2274" idx="2"/>
          </p:cNvCxnSpPr>
          <p:nvPr/>
        </p:nvCxnSpPr>
        <p:spPr>
          <a:xfrm flipH="1" rot="10800000">
            <a:off x="4216425" y="256600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2442" name="Google Shape;2442;p29"/>
          <p:cNvCxnSpPr>
            <a:stCxn id="2270" idx="6"/>
            <a:endCxn id="2275" idx="2"/>
          </p:cNvCxnSpPr>
          <p:nvPr/>
        </p:nvCxnSpPr>
        <p:spPr>
          <a:xfrm flipH="1" rot="10800000">
            <a:off x="4216425" y="291280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2443" name="Google Shape;2443;p29"/>
          <p:cNvCxnSpPr>
            <a:stCxn id="2270" idx="6"/>
            <a:endCxn id="2276" idx="2"/>
          </p:cNvCxnSpPr>
          <p:nvPr/>
        </p:nvCxnSpPr>
        <p:spPr>
          <a:xfrm flipH="1" rot="10800000">
            <a:off x="4216425" y="32596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2444" name="Google Shape;2444;p29"/>
          <p:cNvCxnSpPr>
            <a:stCxn id="2270" idx="6"/>
            <a:endCxn id="2277" idx="2"/>
          </p:cNvCxnSpPr>
          <p:nvPr/>
        </p:nvCxnSpPr>
        <p:spPr>
          <a:xfrm flipH="1" rot="10800000">
            <a:off x="4216425" y="36742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2445" name="Google Shape;2445;p29"/>
          <p:cNvCxnSpPr>
            <a:stCxn id="2270" idx="6"/>
            <a:endCxn id="2278" idx="2"/>
          </p:cNvCxnSpPr>
          <p:nvPr/>
        </p:nvCxnSpPr>
        <p:spPr>
          <a:xfrm flipH="1" rot="10800000">
            <a:off x="4216425" y="40210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446" name="Google Shape;2446;p29"/>
          <p:cNvCxnSpPr>
            <a:stCxn id="2270" idx="6"/>
            <a:endCxn id="2279" idx="2"/>
          </p:cNvCxnSpPr>
          <p:nvPr/>
        </p:nvCxnSpPr>
        <p:spPr>
          <a:xfrm>
            <a:off x="4216425" y="43678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2447" name="Google Shape;2447;p29"/>
          <p:cNvCxnSpPr>
            <a:stCxn id="2270" idx="6"/>
            <a:endCxn id="2280" idx="2"/>
          </p:cNvCxnSpPr>
          <p:nvPr/>
        </p:nvCxnSpPr>
        <p:spPr>
          <a:xfrm>
            <a:off x="4216425" y="43678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448" name="Google Shape;2448;p29"/>
          <p:cNvCxnSpPr>
            <a:stCxn id="2271" idx="6"/>
            <a:endCxn id="2273" idx="2"/>
          </p:cNvCxnSpPr>
          <p:nvPr/>
        </p:nvCxnSpPr>
        <p:spPr>
          <a:xfrm flipH="1" rot="10800000">
            <a:off x="4216425" y="1946250"/>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2449" name="Google Shape;2449;p29"/>
          <p:cNvCxnSpPr>
            <a:stCxn id="2271" idx="6"/>
            <a:endCxn id="2272" idx="2"/>
          </p:cNvCxnSpPr>
          <p:nvPr/>
        </p:nvCxnSpPr>
        <p:spPr>
          <a:xfrm flipH="1" rot="10800000">
            <a:off x="4216425" y="2256150"/>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2450" name="Google Shape;2450;p29"/>
          <p:cNvCxnSpPr>
            <a:stCxn id="2271" idx="6"/>
            <a:endCxn id="2274" idx="2"/>
          </p:cNvCxnSpPr>
          <p:nvPr/>
        </p:nvCxnSpPr>
        <p:spPr>
          <a:xfrm flipH="1" rot="10800000">
            <a:off x="4216425" y="2566050"/>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2451" name="Google Shape;2451;p29"/>
          <p:cNvCxnSpPr>
            <a:stCxn id="2271" idx="6"/>
            <a:endCxn id="2275" idx="2"/>
          </p:cNvCxnSpPr>
          <p:nvPr/>
        </p:nvCxnSpPr>
        <p:spPr>
          <a:xfrm flipH="1" rot="10800000">
            <a:off x="4216425" y="291285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2452" name="Google Shape;2452;p29"/>
          <p:cNvCxnSpPr>
            <a:stCxn id="2271" idx="6"/>
            <a:endCxn id="2276" idx="2"/>
          </p:cNvCxnSpPr>
          <p:nvPr/>
        </p:nvCxnSpPr>
        <p:spPr>
          <a:xfrm flipH="1" rot="10800000">
            <a:off x="4216425" y="32596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2453" name="Google Shape;2453;p29"/>
          <p:cNvCxnSpPr>
            <a:stCxn id="2271" idx="6"/>
            <a:endCxn id="2277" idx="2"/>
          </p:cNvCxnSpPr>
          <p:nvPr/>
        </p:nvCxnSpPr>
        <p:spPr>
          <a:xfrm flipH="1" rot="10800000">
            <a:off x="4216425" y="3674250"/>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2454" name="Google Shape;2454;p29"/>
          <p:cNvCxnSpPr>
            <a:stCxn id="2271" idx="6"/>
            <a:endCxn id="2278" idx="2"/>
          </p:cNvCxnSpPr>
          <p:nvPr/>
        </p:nvCxnSpPr>
        <p:spPr>
          <a:xfrm flipH="1" rot="10800000">
            <a:off x="4216425" y="402105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2455" name="Google Shape;2455;p29"/>
          <p:cNvCxnSpPr>
            <a:stCxn id="2271" idx="6"/>
            <a:endCxn id="2279" idx="2"/>
          </p:cNvCxnSpPr>
          <p:nvPr/>
        </p:nvCxnSpPr>
        <p:spPr>
          <a:xfrm flipH="1" rot="10800000">
            <a:off x="4216425" y="43678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456" name="Google Shape;2456;p29"/>
          <p:cNvCxnSpPr>
            <a:stCxn id="2271" idx="6"/>
            <a:endCxn id="2280" idx="2"/>
          </p:cNvCxnSpPr>
          <p:nvPr/>
        </p:nvCxnSpPr>
        <p:spPr>
          <a:xfrm>
            <a:off x="4216425" y="4714650"/>
            <a:ext cx="346800" cy="0"/>
          </a:xfrm>
          <a:prstGeom prst="straightConnector1">
            <a:avLst/>
          </a:prstGeom>
          <a:noFill/>
          <a:ln cap="flat" cmpd="sng" w="9525">
            <a:solidFill>
              <a:srgbClr val="000000"/>
            </a:solidFill>
            <a:prstDash val="solid"/>
            <a:round/>
            <a:headEnd len="med" w="med" type="none"/>
            <a:tailEnd len="med" w="med" type="none"/>
          </a:ln>
        </p:spPr>
      </p:cxnSp>
      <p:sp>
        <p:nvSpPr>
          <p:cNvPr id="2457" name="Google Shape;2457;p29"/>
          <p:cNvSpPr/>
          <p:nvPr/>
        </p:nvSpPr>
        <p:spPr>
          <a:xfrm>
            <a:off x="4986375" y="17193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9"/>
          <p:cNvSpPr/>
          <p:nvPr/>
        </p:nvSpPr>
        <p:spPr>
          <a:xfrm>
            <a:off x="4986375" y="205540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9"/>
          <p:cNvSpPr/>
          <p:nvPr/>
        </p:nvSpPr>
        <p:spPr>
          <a:xfrm>
            <a:off x="4986375" y="483420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9"/>
          <p:cNvSpPr/>
          <p:nvPr/>
        </p:nvSpPr>
        <p:spPr>
          <a:xfrm>
            <a:off x="4986375" y="239147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9"/>
          <p:cNvSpPr/>
          <p:nvPr/>
        </p:nvSpPr>
        <p:spPr>
          <a:xfrm>
            <a:off x="4986375" y="26905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9"/>
          <p:cNvSpPr/>
          <p:nvPr/>
        </p:nvSpPr>
        <p:spPr>
          <a:xfrm>
            <a:off x="4986363" y="34155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9"/>
          <p:cNvSpPr/>
          <p:nvPr/>
        </p:nvSpPr>
        <p:spPr>
          <a:xfrm>
            <a:off x="4986375" y="3772788"/>
            <a:ext cx="186300" cy="239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9"/>
          <p:cNvSpPr/>
          <p:nvPr/>
        </p:nvSpPr>
        <p:spPr>
          <a:xfrm>
            <a:off x="4986375" y="414050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9"/>
          <p:cNvSpPr/>
          <p:nvPr/>
        </p:nvSpPr>
        <p:spPr>
          <a:xfrm>
            <a:off x="4986375" y="44873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6" name="Google Shape;2466;p29"/>
          <p:cNvCxnSpPr>
            <a:stCxn id="2273" idx="6"/>
            <a:endCxn id="2457" idx="2"/>
          </p:cNvCxnSpPr>
          <p:nvPr/>
        </p:nvCxnSpPr>
        <p:spPr>
          <a:xfrm flipH="1" rot="10800000">
            <a:off x="4749375" y="1838950"/>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2467" name="Google Shape;2467;p29"/>
          <p:cNvCxnSpPr>
            <a:stCxn id="2273" idx="6"/>
            <a:endCxn id="2458" idx="2"/>
          </p:cNvCxnSpPr>
          <p:nvPr/>
        </p:nvCxnSpPr>
        <p:spPr>
          <a:xfrm>
            <a:off x="4749375" y="1946350"/>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2468" name="Google Shape;2468;p29"/>
          <p:cNvCxnSpPr>
            <a:stCxn id="2273" idx="6"/>
            <a:endCxn id="2460" idx="1"/>
          </p:cNvCxnSpPr>
          <p:nvPr/>
        </p:nvCxnSpPr>
        <p:spPr>
          <a:xfrm>
            <a:off x="4749375" y="1946350"/>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2469" name="Google Shape;2469;p29"/>
          <p:cNvCxnSpPr>
            <a:stCxn id="2273" idx="6"/>
            <a:endCxn id="2461" idx="1"/>
          </p:cNvCxnSpPr>
          <p:nvPr/>
        </p:nvCxnSpPr>
        <p:spPr>
          <a:xfrm>
            <a:off x="4749375" y="1946350"/>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2470" name="Google Shape;2470;p29"/>
          <p:cNvCxnSpPr>
            <a:stCxn id="2273" idx="6"/>
          </p:cNvCxnSpPr>
          <p:nvPr/>
        </p:nvCxnSpPr>
        <p:spPr>
          <a:xfrm>
            <a:off x="4749375" y="1946350"/>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2471" name="Google Shape;2471;p29"/>
          <p:cNvCxnSpPr>
            <a:stCxn id="2273" idx="6"/>
            <a:endCxn id="2462" idx="1"/>
          </p:cNvCxnSpPr>
          <p:nvPr/>
        </p:nvCxnSpPr>
        <p:spPr>
          <a:xfrm>
            <a:off x="4749375" y="1946350"/>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2472" name="Google Shape;2472;p29"/>
          <p:cNvCxnSpPr>
            <a:stCxn id="2273" idx="6"/>
            <a:endCxn id="2463" idx="1"/>
          </p:cNvCxnSpPr>
          <p:nvPr/>
        </p:nvCxnSpPr>
        <p:spPr>
          <a:xfrm>
            <a:off x="4749375" y="1946350"/>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2473" name="Google Shape;2473;p29"/>
          <p:cNvCxnSpPr>
            <a:stCxn id="2273" idx="6"/>
            <a:endCxn id="2464" idx="1"/>
          </p:cNvCxnSpPr>
          <p:nvPr/>
        </p:nvCxnSpPr>
        <p:spPr>
          <a:xfrm>
            <a:off x="4749375" y="194635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2474" name="Google Shape;2474;p29"/>
          <p:cNvCxnSpPr>
            <a:stCxn id="2273" idx="6"/>
            <a:endCxn id="2465" idx="1"/>
          </p:cNvCxnSpPr>
          <p:nvPr/>
        </p:nvCxnSpPr>
        <p:spPr>
          <a:xfrm>
            <a:off x="4749375" y="1946350"/>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2475" name="Google Shape;2475;p29"/>
          <p:cNvCxnSpPr>
            <a:stCxn id="2273" idx="6"/>
            <a:endCxn id="2459" idx="3"/>
          </p:cNvCxnSpPr>
          <p:nvPr/>
        </p:nvCxnSpPr>
        <p:spPr>
          <a:xfrm>
            <a:off x="4749375" y="1946350"/>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2476" name="Google Shape;2476;p29"/>
          <p:cNvCxnSpPr>
            <a:stCxn id="2272" idx="6"/>
            <a:endCxn id="2457" idx="2"/>
          </p:cNvCxnSpPr>
          <p:nvPr/>
        </p:nvCxnSpPr>
        <p:spPr>
          <a:xfrm flipH="1" rot="10800000">
            <a:off x="4749375" y="1838875"/>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2477" name="Google Shape;2477;p29"/>
          <p:cNvCxnSpPr>
            <a:stCxn id="2272" idx="6"/>
            <a:endCxn id="2458" idx="2"/>
          </p:cNvCxnSpPr>
          <p:nvPr/>
        </p:nvCxnSpPr>
        <p:spPr>
          <a:xfrm flipH="1" rot="10800000">
            <a:off x="4749375" y="2174875"/>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2478" name="Google Shape;2478;p29"/>
          <p:cNvCxnSpPr>
            <a:stCxn id="2272" idx="6"/>
            <a:endCxn id="2460" idx="2"/>
          </p:cNvCxnSpPr>
          <p:nvPr/>
        </p:nvCxnSpPr>
        <p:spPr>
          <a:xfrm>
            <a:off x="4749375" y="2256175"/>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2479" name="Google Shape;2479;p29"/>
          <p:cNvCxnSpPr>
            <a:endCxn id="2461" idx="2"/>
          </p:cNvCxnSpPr>
          <p:nvPr/>
        </p:nvCxnSpPr>
        <p:spPr>
          <a:xfrm>
            <a:off x="4749375" y="2256300"/>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2480" name="Google Shape;2480;p29"/>
          <p:cNvCxnSpPr/>
          <p:nvPr/>
        </p:nvCxnSpPr>
        <p:spPr>
          <a:xfrm>
            <a:off x="4749375" y="2256175"/>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2481" name="Google Shape;2481;p29"/>
          <p:cNvCxnSpPr>
            <a:stCxn id="2272" idx="6"/>
            <a:endCxn id="2462" idx="1"/>
          </p:cNvCxnSpPr>
          <p:nvPr/>
        </p:nvCxnSpPr>
        <p:spPr>
          <a:xfrm>
            <a:off x="4749375" y="2256175"/>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2482" name="Google Shape;2482;p29"/>
          <p:cNvCxnSpPr>
            <a:stCxn id="2272" idx="6"/>
            <a:endCxn id="2463" idx="1"/>
          </p:cNvCxnSpPr>
          <p:nvPr/>
        </p:nvCxnSpPr>
        <p:spPr>
          <a:xfrm>
            <a:off x="4749375" y="2256175"/>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2483" name="Google Shape;2483;p29"/>
          <p:cNvCxnSpPr>
            <a:stCxn id="2273" idx="5"/>
            <a:endCxn id="2464" idx="2"/>
          </p:cNvCxnSpPr>
          <p:nvPr/>
        </p:nvCxnSpPr>
        <p:spPr>
          <a:xfrm>
            <a:off x="4722092" y="203088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2484" name="Google Shape;2484;p29"/>
          <p:cNvCxnSpPr>
            <a:endCxn id="2465" idx="2"/>
          </p:cNvCxnSpPr>
          <p:nvPr/>
        </p:nvCxnSpPr>
        <p:spPr>
          <a:xfrm>
            <a:off x="4749375" y="2256100"/>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2485" name="Google Shape;2485;p29"/>
          <p:cNvCxnSpPr>
            <a:stCxn id="2272" idx="6"/>
            <a:endCxn id="2459" idx="2"/>
          </p:cNvCxnSpPr>
          <p:nvPr/>
        </p:nvCxnSpPr>
        <p:spPr>
          <a:xfrm>
            <a:off x="4749375" y="2256175"/>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2486" name="Google Shape;2486;p29"/>
          <p:cNvSpPr/>
          <p:nvPr/>
        </p:nvSpPr>
        <p:spPr>
          <a:xfrm rot="5400000">
            <a:off x="4068975" y="1533175"/>
            <a:ext cx="108600" cy="337200"/>
          </a:xfrm>
          <a:prstGeom prst="lef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9"/>
          <p:cNvSpPr txBox="1"/>
          <p:nvPr/>
        </p:nvSpPr>
        <p:spPr>
          <a:xfrm>
            <a:off x="3798150" y="1290150"/>
            <a:ext cx="10218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layer</a:t>
            </a:r>
            <a:endParaRPr/>
          </a:p>
        </p:txBody>
      </p:sp>
      <p:sp>
        <p:nvSpPr>
          <p:cNvPr id="2488" name="Google Shape;2488;p29"/>
          <p:cNvSpPr txBox="1"/>
          <p:nvPr/>
        </p:nvSpPr>
        <p:spPr>
          <a:xfrm>
            <a:off x="3233325" y="12901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2489" name="Google Shape;2489;p29"/>
          <p:cNvSpPr txBox="1"/>
          <p:nvPr/>
        </p:nvSpPr>
        <p:spPr>
          <a:xfrm>
            <a:off x="2966200" y="473632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sp>
        <p:nvSpPr>
          <p:cNvPr id="2490" name="Google Shape;2490;p29"/>
          <p:cNvSpPr/>
          <p:nvPr/>
        </p:nvSpPr>
        <p:spPr>
          <a:xfrm flipH="1" rot="10800000">
            <a:off x="5492075" y="3404575"/>
            <a:ext cx="21600" cy="261000"/>
          </a:xfrm>
          <a:prstGeom prst="rightBracket">
            <a:avLst>
              <a:gd fmla="val 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9"/>
          <p:cNvSpPr txBox="1"/>
          <p:nvPr/>
        </p:nvSpPr>
        <p:spPr>
          <a:xfrm>
            <a:off x="5631275" y="3291300"/>
            <a:ext cx="932100" cy="2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neuron</a:t>
            </a:r>
            <a:endParaRPr/>
          </a:p>
        </p:txBody>
      </p:sp>
      <p:cxnSp>
        <p:nvCxnSpPr>
          <p:cNvPr id="2492" name="Google Shape;2492;p29"/>
          <p:cNvCxnSpPr>
            <a:stCxn id="2274" idx="6"/>
            <a:endCxn id="2457" idx="1"/>
          </p:cNvCxnSpPr>
          <p:nvPr/>
        </p:nvCxnSpPr>
        <p:spPr>
          <a:xfrm flipH="1" rot="10800000">
            <a:off x="4749375" y="1754200"/>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2493" name="Google Shape;2493;p29"/>
          <p:cNvCxnSpPr>
            <a:stCxn id="2274" idx="6"/>
            <a:endCxn id="2458" idx="2"/>
          </p:cNvCxnSpPr>
          <p:nvPr/>
        </p:nvCxnSpPr>
        <p:spPr>
          <a:xfrm flipH="1" rot="10800000">
            <a:off x="4749375" y="2175100"/>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2494" name="Google Shape;2494;p29"/>
          <p:cNvCxnSpPr>
            <a:stCxn id="2274" idx="6"/>
            <a:endCxn id="2460" idx="2"/>
          </p:cNvCxnSpPr>
          <p:nvPr/>
        </p:nvCxnSpPr>
        <p:spPr>
          <a:xfrm flipH="1" rot="10800000">
            <a:off x="4749375" y="2511100"/>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2495" name="Google Shape;2495;p29"/>
          <p:cNvCxnSpPr>
            <a:stCxn id="2274" idx="6"/>
            <a:endCxn id="2461" idx="2"/>
          </p:cNvCxnSpPr>
          <p:nvPr/>
        </p:nvCxnSpPr>
        <p:spPr>
          <a:xfrm>
            <a:off x="4749375" y="2566000"/>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2496" name="Google Shape;2496;p29"/>
          <p:cNvCxnSpPr>
            <a:stCxn id="2274" idx="6"/>
          </p:cNvCxnSpPr>
          <p:nvPr/>
        </p:nvCxnSpPr>
        <p:spPr>
          <a:xfrm>
            <a:off x="4749375" y="2566000"/>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2497" name="Google Shape;2497;p29"/>
          <p:cNvCxnSpPr>
            <a:stCxn id="2275" idx="6"/>
            <a:endCxn id="2457" idx="2"/>
          </p:cNvCxnSpPr>
          <p:nvPr/>
        </p:nvCxnSpPr>
        <p:spPr>
          <a:xfrm flipH="1" rot="10800000">
            <a:off x="4749375" y="1838838"/>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2498" name="Google Shape;2498;p29"/>
          <p:cNvCxnSpPr>
            <a:stCxn id="2275" idx="6"/>
            <a:endCxn id="2458" idx="2"/>
          </p:cNvCxnSpPr>
          <p:nvPr/>
        </p:nvCxnSpPr>
        <p:spPr>
          <a:xfrm flipH="1" rot="10800000">
            <a:off x="4749375" y="2174838"/>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2499" name="Google Shape;2499;p29"/>
          <p:cNvCxnSpPr>
            <a:stCxn id="2275" idx="6"/>
            <a:endCxn id="2460" idx="2"/>
          </p:cNvCxnSpPr>
          <p:nvPr/>
        </p:nvCxnSpPr>
        <p:spPr>
          <a:xfrm flipH="1" rot="10800000">
            <a:off x="4749375" y="2511138"/>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2500" name="Google Shape;2500;p29"/>
          <p:cNvCxnSpPr>
            <a:stCxn id="2275" idx="6"/>
            <a:endCxn id="2461" idx="2"/>
          </p:cNvCxnSpPr>
          <p:nvPr/>
        </p:nvCxnSpPr>
        <p:spPr>
          <a:xfrm flipH="1" rot="10800000">
            <a:off x="4749375" y="2810238"/>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2501" name="Google Shape;2501;p29"/>
          <p:cNvCxnSpPr>
            <a:stCxn id="2275" idx="6"/>
          </p:cNvCxnSpPr>
          <p:nvPr/>
        </p:nvCxnSpPr>
        <p:spPr>
          <a:xfrm>
            <a:off x="4749375" y="2912838"/>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2502" name="Google Shape;2502;p29"/>
          <p:cNvCxnSpPr>
            <a:stCxn id="2275" idx="6"/>
            <a:endCxn id="2462" idx="2"/>
          </p:cNvCxnSpPr>
          <p:nvPr/>
        </p:nvCxnSpPr>
        <p:spPr>
          <a:xfrm>
            <a:off x="4749375" y="2912838"/>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2503" name="Google Shape;2503;p29"/>
          <p:cNvCxnSpPr>
            <a:stCxn id="2275" idx="6"/>
            <a:endCxn id="2463" idx="2"/>
          </p:cNvCxnSpPr>
          <p:nvPr/>
        </p:nvCxnSpPr>
        <p:spPr>
          <a:xfrm>
            <a:off x="4749375" y="2912838"/>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2504" name="Google Shape;2504;p29"/>
          <p:cNvCxnSpPr>
            <a:endCxn id="2464" idx="2"/>
          </p:cNvCxnSpPr>
          <p:nvPr/>
        </p:nvCxnSpPr>
        <p:spPr>
          <a:xfrm>
            <a:off x="4749375" y="2912750"/>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2505" name="Google Shape;2505;p29"/>
          <p:cNvCxnSpPr>
            <a:stCxn id="2275" idx="6"/>
            <a:endCxn id="2465" idx="2"/>
          </p:cNvCxnSpPr>
          <p:nvPr/>
        </p:nvCxnSpPr>
        <p:spPr>
          <a:xfrm>
            <a:off x="4749375" y="2912838"/>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2506" name="Google Shape;2506;p29"/>
          <p:cNvCxnSpPr>
            <a:endCxn id="2459" idx="3"/>
          </p:cNvCxnSpPr>
          <p:nvPr/>
        </p:nvCxnSpPr>
        <p:spPr>
          <a:xfrm>
            <a:off x="4749358" y="2912785"/>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2507" name="Google Shape;2507;p29"/>
          <p:cNvCxnSpPr>
            <a:stCxn id="2276" idx="6"/>
            <a:endCxn id="2457" idx="2"/>
          </p:cNvCxnSpPr>
          <p:nvPr/>
        </p:nvCxnSpPr>
        <p:spPr>
          <a:xfrm flipH="1" rot="10800000">
            <a:off x="4749375" y="1838888"/>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2508" name="Google Shape;2508;p29"/>
          <p:cNvCxnSpPr>
            <a:stCxn id="2276" idx="6"/>
            <a:endCxn id="2458" idx="3"/>
          </p:cNvCxnSpPr>
          <p:nvPr/>
        </p:nvCxnSpPr>
        <p:spPr>
          <a:xfrm flipH="1" rot="10800000">
            <a:off x="4749375" y="2259488"/>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2509" name="Google Shape;2509;p29"/>
          <p:cNvCxnSpPr>
            <a:stCxn id="2276" idx="6"/>
            <a:endCxn id="2461" idx="2"/>
          </p:cNvCxnSpPr>
          <p:nvPr/>
        </p:nvCxnSpPr>
        <p:spPr>
          <a:xfrm flipH="1" rot="10800000">
            <a:off x="4749375" y="2809988"/>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2510" name="Google Shape;2510;p29"/>
          <p:cNvCxnSpPr>
            <a:stCxn id="2276" idx="6"/>
            <a:endCxn id="2276" idx="6"/>
          </p:cNvCxnSpPr>
          <p:nvPr/>
        </p:nvCxnSpPr>
        <p:spPr>
          <a:xfrm>
            <a:off x="4749375" y="3259688"/>
            <a:ext cx="0" cy="0"/>
          </a:xfrm>
          <a:prstGeom prst="straightConnector1">
            <a:avLst/>
          </a:prstGeom>
          <a:noFill/>
          <a:ln cap="flat" cmpd="sng" w="9525">
            <a:solidFill>
              <a:srgbClr val="000000"/>
            </a:solidFill>
            <a:prstDash val="solid"/>
            <a:round/>
            <a:headEnd len="med" w="med" type="none"/>
            <a:tailEnd len="med" w="med" type="none"/>
          </a:ln>
        </p:spPr>
      </p:cxnSp>
      <p:cxnSp>
        <p:nvCxnSpPr>
          <p:cNvPr id="2511" name="Google Shape;2511;p29"/>
          <p:cNvCxnSpPr>
            <a:stCxn id="2276" idx="6"/>
          </p:cNvCxnSpPr>
          <p:nvPr/>
        </p:nvCxnSpPr>
        <p:spPr>
          <a:xfrm flipH="1" rot="10800000">
            <a:off x="4749375" y="3223688"/>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2512" name="Google Shape;2512;p29"/>
          <p:cNvCxnSpPr>
            <a:stCxn id="2276" idx="6"/>
            <a:endCxn id="2462" idx="2"/>
          </p:cNvCxnSpPr>
          <p:nvPr/>
        </p:nvCxnSpPr>
        <p:spPr>
          <a:xfrm>
            <a:off x="4749375" y="3259688"/>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2513" name="Google Shape;2513;p29"/>
          <p:cNvCxnSpPr>
            <a:stCxn id="2276" idx="6"/>
            <a:endCxn id="2463" idx="2"/>
          </p:cNvCxnSpPr>
          <p:nvPr/>
        </p:nvCxnSpPr>
        <p:spPr>
          <a:xfrm>
            <a:off x="4749375" y="3259688"/>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2514" name="Google Shape;2514;p29"/>
          <p:cNvCxnSpPr>
            <a:stCxn id="2276" idx="6"/>
            <a:endCxn id="2464" idx="2"/>
          </p:cNvCxnSpPr>
          <p:nvPr/>
        </p:nvCxnSpPr>
        <p:spPr>
          <a:xfrm>
            <a:off x="4749375" y="3259688"/>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2515" name="Google Shape;2515;p29"/>
          <p:cNvCxnSpPr>
            <a:stCxn id="2276" idx="6"/>
            <a:endCxn id="2465" idx="3"/>
          </p:cNvCxnSpPr>
          <p:nvPr/>
        </p:nvCxnSpPr>
        <p:spPr>
          <a:xfrm>
            <a:off x="4749375" y="3259688"/>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2516" name="Google Shape;2516;p29"/>
          <p:cNvCxnSpPr>
            <a:stCxn id="2276" idx="6"/>
            <a:endCxn id="2459" idx="1"/>
          </p:cNvCxnSpPr>
          <p:nvPr/>
        </p:nvCxnSpPr>
        <p:spPr>
          <a:xfrm>
            <a:off x="4749375" y="3259688"/>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2517" name="Google Shape;2517;p29"/>
          <p:cNvCxnSpPr>
            <a:stCxn id="2277" idx="6"/>
            <a:endCxn id="2457" idx="2"/>
          </p:cNvCxnSpPr>
          <p:nvPr/>
        </p:nvCxnSpPr>
        <p:spPr>
          <a:xfrm flipH="1" rot="10800000">
            <a:off x="4749375" y="1839000"/>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2518" name="Google Shape;2518;p29"/>
          <p:cNvCxnSpPr>
            <a:stCxn id="2277" idx="6"/>
            <a:endCxn id="2458" idx="2"/>
          </p:cNvCxnSpPr>
          <p:nvPr/>
        </p:nvCxnSpPr>
        <p:spPr>
          <a:xfrm flipH="1" rot="10800000">
            <a:off x="4749375" y="2175000"/>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2519" name="Google Shape;2519;p29"/>
          <p:cNvCxnSpPr>
            <a:stCxn id="2277" idx="6"/>
            <a:endCxn id="2460" idx="2"/>
          </p:cNvCxnSpPr>
          <p:nvPr/>
        </p:nvCxnSpPr>
        <p:spPr>
          <a:xfrm flipH="1" rot="10800000">
            <a:off x="4749375" y="2511000"/>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2520" name="Google Shape;2520;p29"/>
          <p:cNvCxnSpPr>
            <a:stCxn id="2277" idx="6"/>
            <a:endCxn id="2461" idx="2"/>
          </p:cNvCxnSpPr>
          <p:nvPr/>
        </p:nvCxnSpPr>
        <p:spPr>
          <a:xfrm flipH="1" rot="10800000">
            <a:off x="4749375" y="2810100"/>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2521" name="Google Shape;2521;p29"/>
          <p:cNvCxnSpPr>
            <a:stCxn id="2277" idx="6"/>
          </p:cNvCxnSpPr>
          <p:nvPr/>
        </p:nvCxnSpPr>
        <p:spPr>
          <a:xfrm flipH="1" rot="10800000">
            <a:off x="4749375" y="3255000"/>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2522" name="Google Shape;2522;p29"/>
          <p:cNvCxnSpPr>
            <a:stCxn id="2277" idx="6"/>
            <a:endCxn id="2462" idx="2"/>
          </p:cNvCxnSpPr>
          <p:nvPr/>
        </p:nvCxnSpPr>
        <p:spPr>
          <a:xfrm flipH="1" rot="10800000">
            <a:off x="4749375" y="3535200"/>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2523" name="Google Shape;2523;p29"/>
          <p:cNvCxnSpPr>
            <a:stCxn id="2277" idx="6"/>
            <a:endCxn id="2463" idx="2"/>
          </p:cNvCxnSpPr>
          <p:nvPr/>
        </p:nvCxnSpPr>
        <p:spPr>
          <a:xfrm>
            <a:off x="4749375" y="3674100"/>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2524" name="Google Shape;2524;p29"/>
          <p:cNvCxnSpPr>
            <a:stCxn id="2277" idx="6"/>
            <a:endCxn id="2464" idx="3"/>
          </p:cNvCxnSpPr>
          <p:nvPr/>
        </p:nvCxnSpPr>
        <p:spPr>
          <a:xfrm>
            <a:off x="4749375" y="3674100"/>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2525" name="Google Shape;2525;p29"/>
          <p:cNvCxnSpPr>
            <a:stCxn id="2277" idx="6"/>
            <a:endCxn id="2465" idx="2"/>
          </p:cNvCxnSpPr>
          <p:nvPr/>
        </p:nvCxnSpPr>
        <p:spPr>
          <a:xfrm>
            <a:off x="4749375" y="367410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2526" name="Google Shape;2526;p29"/>
          <p:cNvCxnSpPr>
            <a:stCxn id="2277" idx="6"/>
            <a:endCxn id="2459" idx="2"/>
          </p:cNvCxnSpPr>
          <p:nvPr/>
        </p:nvCxnSpPr>
        <p:spPr>
          <a:xfrm>
            <a:off x="4749375" y="3674100"/>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2527" name="Google Shape;2527;p29"/>
          <p:cNvCxnSpPr>
            <a:stCxn id="2278" idx="6"/>
            <a:endCxn id="2457" idx="2"/>
          </p:cNvCxnSpPr>
          <p:nvPr/>
        </p:nvCxnSpPr>
        <p:spPr>
          <a:xfrm flipH="1" rot="10800000">
            <a:off x="4749375" y="1838750"/>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2528" name="Google Shape;2528;p29"/>
          <p:cNvCxnSpPr>
            <a:stCxn id="2278" idx="6"/>
            <a:endCxn id="2458" idx="2"/>
          </p:cNvCxnSpPr>
          <p:nvPr/>
        </p:nvCxnSpPr>
        <p:spPr>
          <a:xfrm flipH="1" rot="10800000">
            <a:off x="4749375" y="2175050"/>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2529" name="Google Shape;2529;p29"/>
          <p:cNvCxnSpPr>
            <a:stCxn id="2278" idx="6"/>
            <a:endCxn id="2460" idx="2"/>
          </p:cNvCxnSpPr>
          <p:nvPr/>
        </p:nvCxnSpPr>
        <p:spPr>
          <a:xfrm flipH="1" rot="10800000">
            <a:off x="4749375" y="2511050"/>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2530" name="Google Shape;2530;p29"/>
          <p:cNvCxnSpPr>
            <a:stCxn id="2278" idx="6"/>
            <a:endCxn id="2461" idx="2"/>
          </p:cNvCxnSpPr>
          <p:nvPr/>
        </p:nvCxnSpPr>
        <p:spPr>
          <a:xfrm flipH="1" rot="10800000">
            <a:off x="4749375" y="2810150"/>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2531" name="Google Shape;2531;p29"/>
          <p:cNvCxnSpPr>
            <a:stCxn id="2278" idx="6"/>
          </p:cNvCxnSpPr>
          <p:nvPr/>
        </p:nvCxnSpPr>
        <p:spPr>
          <a:xfrm flipH="1" rot="10800000">
            <a:off x="4749375" y="3202850"/>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2532" name="Google Shape;2532;p29"/>
          <p:cNvCxnSpPr>
            <a:stCxn id="2278" idx="6"/>
            <a:endCxn id="2462" idx="2"/>
          </p:cNvCxnSpPr>
          <p:nvPr/>
        </p:nvCxnSpPr>
        <p:spPr>
          <a:xfrm flipH="1" rot="10800000">
            <a:off x="4749375" y="3534950"/>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2533" name="Google Shape;2533;p29"/>
          <p:cNvCxnSpPr>
            <a:stCxn id="2278" idx="6"/>
            <a:endCxn id="2463" idx="2"/>
          </p:cNvCxnSpPr>
          <p:nvPr/>
        </p:nvCxnSpPr>
        <p:spPr>
          <a:xfrm flipH="1" rot="10800000">
            <a:off x="4749375" y="3892250"/>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2534" name="Google Shape;2534;p29"/>
          <p:cNvCxnSpPr>
            <a:stCxn id="2278" idx="6"/>
            <a:endCxn id="2464" idx="2"/>
          </p:cNvCxnSpPr>
          <p:nvPr/>
        </p:nvCxnSpPr>
        <p:spPr>
          <a:xfrm>
            <a:off x="4749375" y="402095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2535" name="Google Shape;2535;p29"/>
          <p:cNvCxnSpPr>
            <a:stCxn id="2278" idx="6"/>
            <a:endCxn id="2465" idx="2"/>
          </p:cNvCxnSpPr>
          <p:nvPr/>
        </p:nvCxnSpPr>
        <p:spPr>
          <a:xfrm>
            <a:off x="4749375" y="402095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2536" name="Google Shape;2536;p29"/>
          <p:cNvCxnSpPr>
            <a:stCxn id="2278" idx="6"/>
            <a:endCxn id="2459" idx="2"/>
          </p:cNvCxnSpPr>
          <p:nvPr/>
        </p:nvCxnSpPr>
        <p:spPr>
          <a:xfrm>
            <a:off x="4749375" y="402095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2537" name="Google Shape;2537;p29"/>
          <p:cNvCxnSpPr>
            <a:stCxn id="2279" idx="6"/>
            <a:endCxn id="2457" idx="1"/>
          </p:cNvCxnSpPr>
          <p:nvPr/>
        </p:nvCxnSpPr>
        <p:spPr>
          <a:xfrm flipH="1" rot="10800000">
            <a:off x="4749375" y="1754200"/>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2538" name="Google Shape;2538;p29"/>
          <p:cNvCxnSpPr>
            <a:stCxn id="2279" idx="6"/>
            <a:endCxn id="2458" idx="2"/>
          </p:cNvCxnSpPr>
          <p:nvPr/>
        </p:nvCxnSpPr>
        <p:spPr>
          <a:xfrm flipH="1" rot="10800000">
            <a:off x="4749375" y="2175100"/>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2539" name="Google Shape;2539;p29"/>
          <p:cNvCxnSpPr>
            <a:stCxn id="2279" idx="6"/>
            <a:endCxn id="2460" idx="2"/>
          </p:cNvCxnSpPr>
          <p:nvPr/>
        </p:nvCxnSpPr>
        <p:spPr>
          <a:xfrm flipH="1" rot="10800000">
            <a:off x="4749375" y="2511100"/>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2540" name="Google Shape;2540;p29"/>
          <p:cNvCxnSpPr>
            <a:stCxn id="2279" idx="6"/>
            <a:endCxn id="2461" idx="2"/>
          </p:cNvCxnSpPr>
          <p:nvPr/>
        </p:nvCxnSpPr>
        <p:spPr>
          <a:xfrm flipH="1" rot="10800000">
            <a:off x="4749375" y="2810200"/>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2541" name="Google Shape;2541;p29"/>
          <p:cNvCxnSpPr>
            <a:stCxn id="2279" idx="6"/>
          </p:cNvCxnSpPr>
          <p:nvPr/>
        </p:nvCxnSpPr>
        <p:spPr>
          <a:xfrm flipH="1" rot="10800000">
            <a:off x="4749375" y="3213400"/>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2542" name="Google Shape;2542;p29"/>
          <p:cNvCxnSpPr>
            <a:stCxn id="2279" idx="6"/>
            <a:endCxn id="2462" idx="3"/>
          </p:cNvCxnSpPr>
          <p:nvPr/>
        </p:nvCxnSpPr>
        <p:spPr>
          <a:xfrm flipH="1" rot="10800000">
            <a:off x="4749375" y="3619600"/>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2543" name="Google Shape;2543;p29"/>
          <p:cNvCxnSpPr>
            <a:stCxn id="2279" idx="6"/>
            <a:endCxn id="2463" idx="2"/>
          </p:cNvCxnSpPr>
          <p:nvPr/>
        </p:nvCxnSpPr>
        <p:spPr>
          <a:xfrm flipH="1" rot="10800000">
            <a:off x="4749375" y="3892300"/>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2544" name="Google Shape;2544;p29"/>
          <p:cNvCxnSpPr>
            <a:stCxn id="2279" idx="6"/>
            <a:endCxn id="2464" idx="2"/>
          </p:cNvCxnSpPr>
          <p:nvPr/>
        </p:nvCxnSpPr>
        <p:spPr>
          <a:xfrm flipH="1" rot="10800000">
            <a:off x="4749375" y="426010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2545" name="Google Shape;2545;p29"/>
          <p:cNvCxnSpPr>
            <a:stCxn id="2279" idx="6"/>
            <a:endCxn id="2465" idx="2"/>
          </p:cNvCxnSpPr>
          <p:nvPr/>
        </p:nvCxnSpPr>
        <p:spPr>
          <a:xfrm>
            <a:off x="4749375" y="436780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2546" name="Google Shape;2546;p29"/>
          <p:cNvCxnSpPr>
            <a:stCxn id="2279" idx="6"/>
            <a:endCxn id="2459" idx="2"/>
          </p:cNvCxnSpPr>
          <p:nvPr/>
        </p:nvCxnSpPr>
        <p:spPr>
          <a:xfrm>
            <a:off x="4749375" y="436780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2547" name="Google Shape;2547;p29"/>
          <p:cNvCxnSpPr>
            <a:stCxn id="2280" idx="6"/>
            <a:endCxn id="2457" idx="2"/>
          </p:cNvCxnSpPr>
          <p:nvPr/>
        </p:nvCxnSpPr>
        <p:spPr>
          <a:xfrm flipH="1" rot="10800000">
            <a:off x="4749375" y="1838850"/>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2548" name="Google Shape;2548;p29"/>
          <p:cNvCxnSpPr>
            <a:stCxn id="2280" idx="6"/>
            <a:endCxn id="2458" idx="2"/>
          </p:cNvCxnSpPr>
          <p:nvPr/>
        </p:nvCxnSpPr>
        <p:spPr>
          <a:xfrm flipH="1" rot="10800000">
            <a:off x="4749375" y="2174850"/>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2549" name="Google Shape;2549;p29"/>
          <p:cNvCxnSpPr>
            <a:stCxn id="2280" idx="6"/>
            <a:endCxn id="2460" idx="1"/>
          </p:cNvCxnSpPr>
          <p:nvPr/>
        </p:nvCxnSpPr>
        <p:spPr>
          <a:xfrm flipH="1" rot="10800000">
            <a:off x="4749375" y="2426550"/>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2550" name="Google Shape;2550;p29"/>
          <p:cNvCxnSpPr>
            <a:stCxn id="2280" idx="6"/>
            <a:endCxn id="2461" idx="2"/>
          </p:cNvCxnSpPr>
          <p:nvPr/>
        </p:nvCxnSpPr>
        <p:spPr>
          <a:xfrm flipH="1" rot="10800000">
            <a:off x="4749375" y="2810250"/>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2551" name="Google Shape;2551;p29"/>
          <p:cNvCxnSpPr>
            <a:stCxn id="2280" idx="6"/>
          </p:cNvCxnSpPr>
          <p:nvPr/>
        </p:nvCxnSpPr>
        <p:spPr>
          <a:xfrm flipH="1" rot="10800000">
            <a:off x="4749375" y="3234150"/>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2552" name="Google Shape;2552;p29"/>
          <p:cNvCxnSpPr>
            <a:stCxn id="2280" idx="6"/>
            <a:endCxn id="2462" idx="3"/>
          </p:cNvCxnSpPr>
          <p:nvPr/>
        </p:nvCxnSpPr>
        <p:spPr>
          <a:xfrm flipH="1" rot="10800000">
            <a:off x="4749375" y="3619650"/>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2553" name="Google Shape;2553;p29"/>
          <p:cNvCxnSpPr>
            <a:stCxn id="2464" idx="2"/>
            <a:endCxn id="2463" idx="2"/>
          </p:cNvCxnSpPr>
          <p:nvPr/>
        </p:nvCxnSpPr>
        <p:spPr>
          <a:xfrm rot="10800000">
            <a:off x="4986375" y="3892250"/>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2554" name="Google Shape;2554;p29"/>
          <p:cNvCxnSpPr>
            <a:stCxn id="2280" idx="6"/>
            <a:endCxn id="2464" idx="3"/>
          </p:cNvCxnSpPr>
          <p:nvPr/>
        </p:nvCxnSpPr>
        <p:spPr>
          <a:xfrm flipH="1" rot="10800000">
            <a:off x="4749375" y="4344450"/>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2555" name="Google Shape;2555;p29"/>
          <p:cNvCxnSpPr>
            <a:stCxn id="2280" idx="6"/>
            <a:endCxn id="2465" idx="2"/>
          </p:cNvCxnSpPr>
          <p:nvPr/>
        </p:nvCxnSpPr>
        <p:spPr>
          <a:xfrm flipH="1" rot="10800000">
            <a:off x="4749375" y="460695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2556" name="Google Shape;2556;p29"/>
          <p:cNvCxnSpPr>
            <a:stCxn id="2280" idx="6"/>
            <a:endCxn id="2459" idx="2"/>
          </p:cNvCxnSpPr>
          <p:nvPr/>
        </p:nvCxnSpPr>
        <p:spPr>
          <a:xfrm>
            <a:off x="4749375" y="4714650"/>
            <a:ext cx="237000" cy="239100"/>
          </a:xfrm>
          <a:prstGeom prst="straightConnector1">
            <a:avLst/>
          </a:prstGeom>
          <a:noFill/>
          <a:ln cap="flat" cmpd="sng" w="9525">
            <a:solidFill>
              <a:srgbClr val="000000"/>
            </a:solidFill>
            <a:prstDash val="solid"/>
            <a:round/>
            <a:headEnd len="med" w="med" type="none"/>
            <a:tailEnd len="med" w="med" type="none"/>
          </a:ln>
        </p:spPr>
      </p:cxnSp>
      <p:sp>
        <p:nvSpPr>
          <p:cNvPr id="2557" name="Google Shape;2557;p29"/>
          <p:cNvSpPr txBox="1"/>
          <p:nvPr/>
        </p:nvSpPr>
        <p:spPr>
          <a:xfrm>
            <a:off x="3233692" y="1903438"/>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2558" name="Google Shape;2558;p29"/>
          <p:cNvSpPr txBox="1"/>
          <p:nvPr/>
        </p:nvSpPr>
        <p:spPr>
          <a:xfrm>
            <a:off x="3233315" y="1601975"/>
            <a:ext cx="1863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2559" name="Google Shape;2559;p29"/>
          <p:cNvSpPr txBox="1"/>
          <p:nvPr/>
        </p:nvSpPr>
        <p:spPr>
          <a:xfrm>
            <a:off x="3012899" y="2169075"/>
            <a:ext cx="3825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2560" name="Google Shape;2560;p29"/>
          <p:cNvSpPr txBox="1"/>
          <p:nvPr/>
        </p:nvSpPr>
        <p:spPr>
          <a:xfrm>
            <a:off x="2966200" y="438957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2561" name="Google Shape;2561;p29"/>
          <p:cNvSpPr txBox="1"/>
          <p:nvPr/>
        </p:nvSpPr>
        <p:spPr>
          <a:xfrm>
            <a:off x="3109500" y="3946650"/>
            <a:ext cx="355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2562" name="Google Shape;2562;p29"/>
          <p:cNvSpPr txBox="1"/>
          <p:nvPr/>
        </p:nvSpPr>
        <p:spPr>
          <a:xfrm>
            <a:off x="5158125" y="16415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2563" name="Google Shape;2563;p29"/>
          <p:cNvSpPr txBox="1"/>
          <p:nvPr/>
        </p:nvSpPr>
        <p:spPr>
          <a:xfrm>
            <a:off x="5182300" y="19409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2564" name="Google Shape;2564;p29"/>
          <p:cNvSpPr txBox="1"/>
          <p:nvPr/>
        </p:nvSpPr>
        <p:spPr>
          <a:xfrm>
            <a:off x="5182725" y="2254838"/>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2565" name="Google Shape;2565;p29"/>
          <p:cNvSpPr txBox="1"/>
          <p:nvPr/>
        </p:nvSpPr>
        <p:spPr>
          <a:xfrm>
            <a:off x="5182738" y="25687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2566" name="Google Shape;2566;p29"/>
          <p:cNvSpPr txBox="1"/>
          <p:nvPr/>
        </p:nvSpPr>
        <p:spPr>
          <a:xfrm>
            <a:off x="5187688" y="29787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2567" name="Google Shape;2567;p29"/>
          <p:cNvSpPr txBox="1"/>
          <p:nvPr/>
        </p:nvSpPr>
        <p:spPr>
          <a:xfrm>
            <a:off x="5172463" y="33381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2568" name="Google Shape;2568;p29"/>
          <p:cNvSpPr txBox="1"/>
          <p:nvPr/>
        </p:nvSpPr>
        <p:spPr>
          <a:xfrm>
            <a:off x="5177188" y="36975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2569" name="Google Shape;2569;p29"/>
          <p:cNvSpPr txBox="1"/>
          <p:nvPr/>
        </p:nvSpPr>
        <p:spPr>
          <a:xfrm>
            <a:off x="5177188" y="40569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2570" name="Google Shape;2570;p29"/>
          <p:cNvSpPr txBox="1"/>
          <p:nvPr/>
        </p:nvSpPr>
        <p:spPr>
          <a:xfrm>
            <a:off x="5177188" y="44164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2571" name="Google Shape;2571;p29"/>
          <p:cNvSpPr txBox="1"/>
          <p:nvPr/>
        </p:nvSpPr>
        <p:spPr>
          <a:xfrm>
            <a:off x="5096018" y="4775825"/>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2572" name="Google Shape;2572;p29"/>
          <p:cNvSpPr/>
          <p:nvPr/>
        </p:nvSpPr>
        <p:spPr>
          <a:xfrm>
            <a:off x="5516525" y="3819800"/>
            <a:ext cx="448800" cy="218100"/>
          </a:xfrm>
          <a:prstGeom prst="lef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9"/>
          <p:cNvSpPr txBox="1"/>
          <p:nvPr>
            <p:ph idx="4294967295" type="title"/>
          </p:nvPr>
        </p:nvSpPr>
        <p:spPr>
          <a:xfrm>
            <a:off x="275450" y="-5125"/>
            <a:ext cx="8444400" cy="107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000000"/>
                </a:solidFill>
                <a:latin typeface="Lato"/>
                <a:ea typeface="Lato"/>
                <a:cs typeface="Lato"/>
                <a:sym typeface="Lato"/>
              </a:rPr>
              <a:t>And in this example</a:t>
            </a:r>
            <a:r>
              <a:rPr lang="en" sz="1800">
                <a:solidFill>
                  <a:srgbClr val="000000"/>
                </a:solidFill>
                <a:latin typeface="Lato"/>
                <a:ea typeface="Lato"/>
                <a:cs typeface="Lato"/>
                <a:sym typeface="Lato"/>
              </a:rPr>
              <a:t> the “activations” for a 7 digit propagate through the middle layers in a manner that the 7 output neuron gets the highest activation.  So the input 784 pixel values causes a ripple effect that somehow makes the 7 output the highest.   </a:t>
            </a:r>
            <a:endParaRPr sz="2500">
              <a:solidFill>
                <a:srgbClr val="000000"/>
              </a:solidFill>
              <a:latin typeface="Lato"/>
              <a:ea typeface="Lato"/>
              <a:cs typeface="Lato"/>
              <a:sym typeface="Lato"/>
            </a:endParaRPr>
          </a:p>
        </p:txBody>
      </p:sp>
      <p:pic>
        <p:nvPicPr>
          <p:cNvPr id="2574" name="Google Shape;2574;p29"/>
          <p:cNvPicPr preferRelativeResize="0"/>
          <p:nvPr/>
        </p:nvPicPr>
        <p:blipFill>
          <a:blip r:embed="rId3">
            <a:alphaModFix/>
          </a:blip>
          <a:stretch>
            <a:fillRect/>
          </a:stretch>
        </p:blipFill>
        <p:spPr>
          <a:xfrm>
            <a:off x="326025" y="2065900"/>
            <a:ext cx="1909200" cy="19091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2578" name="Shape 2578"/>
        <p:cNvGrpSpPr/>
        <p:nvPr/>
      </p:nvGrpSpPr>
      <p:grpSpPr>
        <a:xfrm>
          <a:off x="0" y="0"/>
          <a:ext cx="0" cy="0"/>
          <a:chOff x="0" y="0"/>
          <a:chExt cx="0" cy="0"/>
        </a:xfrm>
      </p:grpSpPr>
      <p:sp>
        <p:nvSpPr>
          <p:cNvPr id="2579" name="Google Shape;2579;p30"/>
          <p:cNvSpPr/>
          <p:nvPr/>
        </p:nvSpPr>
        <p:spPr>
          <a:xfrm>
            <a:off x="2353725" y="2065888"/>
            <a:ext cx="186300" cy="19092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0"/>
          <p:cNvSpPr/>
          <p:nvPr/>
        </p:nvSpPr>
        <p:spPr>
          <a:xfrm rot="-5400000">
            <a:off x="1139150" y="797663"/>
            <a:ext cx="282900" cy="20103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0"/>
          <p:cNvSpPr txBox="1"/>
          <p:nvPr/>
        </p:nvSpPr>
        <p:spPr>
          <a:xfrm>
            <a:off x="630813" y="1256850"/>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2582" name="Google Shape;2582;p30"/>
          <p:cNvSpPr txBox="1"/>
          <p:nvPr/>
        </p:nvSpPr>
        <p:spPr>
          <a:xfrm>
            <a:off x="2658525" y="2559650"/>
            <a:ext cx="750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28</a:t>
            </a:r>
            <a:endParaRPr/>
          </a:p>
        </p:txBody>
      </p:sp>
      <p:sp>
        <p:nvSpPr>
          <p:cNvPr id="2583" name="Google Shape;2583;p30"/>
          <p:cNvSpPr/>
          <p:nvPr/>
        </p:nvSpPr>
        <p:spPr>
          <a:xfrm>
            <a:off x="3420525" y="142242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0"/>
          <p:cNvSpPr/>
          <p:nvPr/>
        </p:nvSpPr>
        <p:spPr>
          <a:xfrm>
            <a:off x="3420525" y="4834200"/>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0"/>
          <p:cNvSpPr/>
          <p:nvPr/>
        </p:nvSpPr>
        <p:spPr>
          <a:xfrm>
            <a:off x="3420525" y="1718738"/>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0"/>
          <p:cNvSpPr/>
          <p:nvPr/>
        </p:nvSpPr>
        <p:spPr>
          <a:xfrm>
            <a:off x="3420525" y="2015063"/>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0"/>
          <p:cNvSpPr/>
          <p:nvPr/>
        </p:nvSpPr>
        <p:spPr>
          <a:xfrm>
            <a:off x="3420525" y="2311388"/>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0"/>
          <p:cNvSpPr/>
          <p:nvPr/>
        </p:nvSpPr>
        <p:spPr>
          <a:xfrm>
            <a:off x="3420525" y="26077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0"/>
          <p:cNvSpPr/>
          <p:nvPr/>
        </p:nvSpPr>
        <p:spPr>
          <a:xfrm>
            <a:off x="3420525" y="29548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0"/>
          <p:cNvSpPr/>
          <p:nvPr/>
        </p:nvSpPr>
        <p:spPr>
          <a:xfrm>
            <a:off x="3420525" y="33168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30"/>
          <p:cNvSpPr/>
          <p:nvPr/>
        </p:nvSpPr>
        <p:spPr>
          <a:xfrm>
            <a:off x="3420525" y="36789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0"/>
          <p:cNvSpPr/>
          <p:nvPr/>
        </p:nvSpPr>
        <p:spPr>
          <a:xfrm>
            <a:off x="3420525" y="406400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0"/>
          <p:cNvSpPr/>
          <p:nvPr/>
        </p:nvSpPr>
        <p:spPr>
          <a:xfrm>
            <a:off x="3420525" y="44873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0"/>
          <p:cNvSpPr/>
          <p:nvPr/>
        </p:nvSpPr>
        <p:spPr>
          <a:xfrm>
            <a:off x="4986375" y="30979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30"/>
          <p:cNvSpPr/>
          <p:nvPr/>
        </p:nvSpPr>
        <p:spPr>
          <a:xfrm>
            <a:off x="4030125" y="21366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0"/>
          <p:cNvSpPr/>
          <p:nvPr/>
        </p:nvSpPr>
        <p:spPr>
          <a:xfrm>
            <a:off x="4030125" y="18268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0"/>
          <p:cNvSpPr/>
          <p:nvPr/>
        </p:nvSpPr>
        <p:spPr>
          <a:xfrm>
            <a:off x="4030125" y="24464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0"/>
          <p:cNvSpPr/>
          <p:nvPr/>
        </p:nvSpPr>
        <p:spPr>
          <a:xfrm>
            <a:off x="4030125" y="27932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0"/>
          <p:cNvSpPr/>
          <p:nvPr/>
        </p:nvSpPr>
        <p:spPr>
          <a:xfrm>
            <a:off x="4030125" y="3140138"/>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0"/>
          <p:cNvSpPr/>
          <p:nvPr/>
        </p:nvSpPr>
        <p:spPr>
          <a:xfrm>
            <a:off x="4030125" y="355455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0"/>
          <p:cNvSpPr/>
          <p:nvPr/>
        </p:nvSpPr>
        <p:spPr>
          <a:xfrm>
            <a:off x="4030125" y="39014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0"/>
          <p:cNvSpPr/>
          <p:nvPr/>
        </p:nvSpPr>
        <p:spPr>
          <a:xfrm>
            <a:off x="4030125" y="424825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0"/>
          <p:cNvSpPr/>
          <p:nvPr/>
        </p:nvSpPr>
        <p:spPr>
          <a:xfrm>
            <a:off x="4030125" y="459510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0"/>
          <p:cNvSpPr/>
          <p:nvPr/>
        </p:nvSpPr>
        <p:spPr>
          <a:xfrm>
            <a:off x="4563075" y="213662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0"/>
          <p:cNvSpPr/>
          <p:nvPr/>
        </p:nvSpPr>
        <p:spPr>
          <a:xfrm>
            <a:off x="4563075" y="182680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0"/>
          <p:cNvSpPr/>
          <p:nvPr/>
        </p:nvSpPr>
        <p:spPr>
          <a:xfrm>
            <a:off x="4563075" y="24464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30"/>
          <p:cNvSpPr/>
          <p:nvPr/>
        </p:nvSpPr>
        <p:spPr>
          <a:xfrm>
            <a:off x="4563075" y="27932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30"/>
          <p:cNvSpPr/>
          <p:nvPr/>
        </p:nvSpPr>
        <p:spPr>
          <a:xfrm>
            <a:off x="4563075" y="3140138"/>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30"/>
          <p:cNvSpPr/>
          <p:nvPr/>
        </p:nvSpPr>
        <p:spPr>
          <a:xfrm>
            <a:off x="4563075" y="35545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30"/>
          <p:cNvSpPr/>
          <p:nvPr/>
        </p:nvSpPr>
        <p:spPr>
          <a:xfrm>
            <a:off x="4563075" y="39014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30"/>
          <p:cNvSpPr/>
          <p:nvPr/>
        </p:nvSpPr>
        <p:spPr>
          <a:xfrm>
            <a:off x="4563075" y="42482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30"/>
          <p:cNvSpPr/>
          <p:nvPr/>
        </p:nvSpPr>
        <p:spPr>
          <a:xfrm>
            <a:off x="4563075" y="45951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3" name="Google Shape;2613;p30"/>
          <p:cNvCxnSpPr/>
          <p:nvPr/>
        </p:nvCxnSpPr>
        <p:spPr>
          <a:xfrm>
            <a:off x="3606825" y="1587100"/>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2614" name="Google Shape;2614;p30"/>
          <p:cNvCxnSpPr/>
          <p:nvPr/>
        </p:nvCxnSpPr>
        <p:spPr>
          <a:xfrm>
            <a:off x="3584325" y="1550550"/>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2615" name="Google Shape;2615;p30"/>
          <p:cNvCxnSpPr/>
          <p:nvPr/>
        </p:nvCxnSpPr>
        <p:spPr>
          <a:xfrm>
            <a:off x="3609750" y="1620050"/>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2616" name="Google Shape;2616;p30"/>
          <p:cNvCxnSpPr/>
          <p:nvPr/>
        </p:nvCxnSpPr>
        <p:spPr>
          <a:xfrm>
            <a:off x="3598875" y="1620050"/>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2617" name="Google Shape;2617;p30"/>
          <p:cNvCxnSpPr/>
          <p:nvPr/>
        </p:nvCxnSpPr>
        <p:spPr>
          <a:xfrm>
            <a:off x="3609750" y="1630925"/>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2618" name="Google Shape;2618;p30"/>
          <p:cNvCxnSpPr>
            <a:endCxn id="2600" idx="2"/>
          </p:cNvCxnSpPr>
          <p:nvPr/>
        </p:nvCxnSpPr>
        <p:spPr>
          <a:xfrm>
            <a:off x="3598725" y="1630800"/>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2619" name="Google Shape;2619;p30"/>
          <p:cNvCxnSpPr>
            <a:endCxn id="2601" idx="2"/>
          </p:cNvCxnSpPr>
          <p:nvPr/>
        </p:nvCxnSpPr>
        <p:spPr>
          <a:xfrm>
            <a:off x="3598725" y="1620050"/>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2620" name="Google Shape;2620;p30"/>
          <p:cNvCxnSpPr>
            <a:endCxn id="2602" idx="1"/>
          </p:cNvCxnSpPr>
          <p:nvPr/>
        </p:nvCxnSpPr>
        <p:spPr>
          <a:xfrm>
            <a:off x="3599008" y="1620165"/>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2621" name="Google Shape;2621;p30"/>
          <p:cNvCxnSpPr>
            <a:endCxn id="2603" idx="2"/>
          </p:cNvCxnSpPr>
          <p:nvPr/>
        </p:nvCxnSpPr>
        <p:spPr>
          <a:xfrm>
            <a:off x="3598725" y="1630950"/>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2622" name="Google Shape;2622;p30"/>
          <p:cNvCxnSpPr/>
          <p:nvPr/>
        </p:nvCxnSpPr>
        <p:spPr>
          <a:xfrm>
            <a:off x="3620625" y="1870125"/>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2623" name="Google Shape;2623;p30"/>
          <p:cNvCxnSpPr/>
          <p:nvPr/>
        </p:nvCxnSpPr>
        <p:spPr>
          <a:xfrm>
            <a:off x="3620625" y="1913600"/>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2624" name="Google Shape;2624;p30"/>
          <p:cNvCxnSpPr/>
          <p:nvPr/>
        </p:nvCxnSpPr>
        <p:spPr>
          <a:xfrm>
            <a:off x="3609750" y="1891850"/>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2625" name="Google Shape;2625;p30"/>
          <p:cNvCxnSpPr/>
          <p:nvPr/>
        </p:nvCxnSpPr>
        <p:spPr>
          <a:xfrm>
            <a:off x="3642375" y="1924475"/>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2626" name="Google Shape;2626;p30"/>
          <p:cNvCxnSpPr/>
          <p:nvPr/>
        </p:nvCxnSpPr>
        <p:spPr>
          <a:xfrm>
            <a:off x="3631500" y="1902725"/>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2627" name="Google Shape;2627;p30"/>
          <p:cNvCxnSpPr>
            <a:endCxn id="2600" idx="1"/>
          </p:cNvCxnSpPr>
          <p:nvPr/>
        </p:nvCxnSpPr>
        <p:spPr>
          <a:xfrm>
            <a:off x="3631408" y="1902665"/>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2628" name="Google Shape;2628;p30"/>
          <p:cNvCxnSpPr>
            <a:endCxn id="2601" idx="2"/>
          </p:cNvCxnSpPr>
          <p:nvPr/>
        </p:nvCxnSpPr>
        <p:spPr>
          <a:xfrm>
            <a:off x="3653325" y="1924550"/>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2629" name="Google Shape;2629;p30"/>
          <p:cNvCxnSpPr>
            <a:endCxn id="2602" idx="1"/>
          </p:cNvCxnSpPr>
          <p:nvPr/>
        </p:nvCxnSpPr>
        <p:spPr>
          <a:xfrm>
            <a:off x="3653308" y="1902765"/>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2630" name="Google Shape;2630;p30"/>
          <p:cNvCxnSpPr>
            <a:endCxn id="2603" idx="1"/>
          </p:cNvCxnSpPr>
          <p:nvPr/>
        </p:nvCxnSpPr>
        <p:spPr>
          <a:xfrm>
            <a:off x="3620608" y="1891715"/>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2631" name="Google Shape;2631;p30"/>
          <p:cNvCxnSpPr/>
          <p:nvPr/>
        </p:nvCxnSpPr>
        <p:spPr>
          <a:xfrm flipH="1" rot="10800000">
            <a:off x="3609750" y="1913550"/>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2632" name="Google Shape;2632;p30"/>
          <p:cNvCxnSpPr/>
          <p:nvPr/>
        </p:nvCxnSpPr>
        <p:spPr>
          <a:xfrm>
            <a:off x="3598875" y="2174550"/>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2633" name="Google Shape;2633;p30"/>
          <p:cNvCxnSpPr/>
          <p:nvPr/>
        </p:nvCxnSpPr>
        <p:spPr>
          <a:xfrm>
            <a:off x="3620625" y="2196300"/>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2634" name="Google Shape;2634;p30"/>
          <p:cNvCxnSpPr/>
          <p:nvPr/>
        </p:nvCxnSpPr>
        <p:spPr>
          <a:xfrm>
            <a:off x="3609750" y="2207175"/>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2635" name="Google Shape;2635;p30"/>
          <p:cNvCxnSpPr/>
          <p:nvPr/>
        </p:nvCxnSpPr>
        <p:spPr>
          <a:xfrm>
            <a:off x="3620625" y="2207175"/>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2636" name="Google Shape;2636;p30"/>
          <p:cNvCxnSpPr>
            <a:endCxn id="2600" idx="2"/>
          </p:cNvCxnSpPr>
          <p:nvPr/>
        </p:nvCxnSpPr>
        <p:spPr>
          <a:xfrm>
            <a:off x="3631425" y="2217900"/>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2637" name="Google Shape;2637;p30"/>
          <p:cNvCxnSpPr>
            <a:endCxn id="2601" idx="2"/>
          </p:cNvCxnSpPr>
          <p:nvPr/>
        </p:nvCxnSpPr>
        <p:spPr>
          <a:xfrm>
            <a:off x="3609825" y="2185550"/>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2638" name="Google Shape;2638;p30"/>
          <p:cNvCxnSpPr>
            <a:endCxn id="2602" idx="1"/>
          </p:cNvCxnSpPr>
          <p:nvPr/>
        </p:nvCxnSpPr>
        <p:spPr>
          <a:xfrm>
            <a:off x="3620608" y="2218065"/>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2639" name="Google Shape;2639;p30"/>
          <p:cNvCxnSpPr>
            <a:endCxn id="2603" idx="2"/>
          </p:cNvCxnSpPr>
          <p:nvPr/>
        </p:nvCxnSpPr>
        <p:spPr>
          <a:xfrm>
            <a:off x="3620625" y="2218050"/>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2640" name="Google Shape;2640;p30"/>
          <p:cNvCxnSpPr/>
          <p:nvPr/>
        </p:nvCxnSpPr>
        <p:spPr>
          <a:xfrm flipH="1" rot="10800000">
            <a:off x="3653250" y="1946350"/>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2641" name="Google Shape;2641;p30"/>
          <p:cNvCxnSpPr/>
          <p:nvPr/>
        </p:nvCxnSpPr>
        <p:spPr>
          <a:xfrm flipH="1" rot="10800000">
            <a:off x="3631500" y="2229025"/>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2642" name="Google Shape;2642;p30"/>
          <p:cNvCxnSpPr>
            <a:endCxn id="2600" idx="2"/>
          </p:cNvCxnSpPr>
          <p:nvPr/>
        </p:nvCxnSpPr>
        <p:spPr>
          <a:xfrm>
            <a:off x="3620625" y="2478900"/>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2643" name="Google Shape;2643;p30"/>
          <p:cNvCxnSpPr>
            <a:endCxn id="2603" idx="2"/>
          </p:cNvCxnSpPr>
          <p:nvPr/>
        </p:nvCxnSpPr>
        <p:spPr>
          <a:xfrm>
            <a:off x="3642225" y="2511450"/>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2644" name="Google Shape;2644;p30"/>
          <p:cNvCxnSpPr/>
          <p:nvPr/>
        </p:nvCxnSpPr>
        <p:spPr>
          <a:xfrm flipH="1" rot="10800000">
            <a:off x="3620625" y="2000675"/>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2645" name="Google Shape;2645;p30"/>
          <p:cNvCxnSpPr/>
          <p:nvPr/>
        </p:nvCxnSpPr>
        <p:spPr>
          <a:xfrm flipH="1" rot="10800000">
            <a:off x="3631500" y="2305100"/>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2646" name="Google Shape;2646;p30"/>
          <p:cNvCxnSpPr/>
          <p:nvPr/>
        </p:nvCxnSpPr>
        <p:spPr>
          <a:xfrm flipH="1" rot="10800000">
            <a:off x="3620625" y="2576950"/>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2647" name="Google Shape;2647;p30"/>
          <p:cNvCxnSpPr/>
          <p:nvPr/>
        </p:nvCxnSpPr>
        <p:spPr>
          <a:xfrm>
            <a:off x="3620625" y="2761675"/>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2648" name="Google Shape;2648;p30"/>
          <p:cNvCxnSpPr/>
          <p:nvPr/>
        </p:nvCxnSpPr>
        <p:spPr>
          <a:xfrm>
            <a:off x="3609750" y="2750800"/>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2649" name="Google Shape;2649;p30"/>
          <p:cNvCxnSpPr>
            <a:endCxn id="2600" idx="2"/>
          </p:cNvCxnSpPr>
          <p:nvPr/>
        </p:nvCxnSpPr>
        <p:spPr>
          <a:xfrm>
            <a:off x="3598725" y="2794200"/>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2650" name="Google Shape;2650;p30"/>
          <p:cNvCxnSpPr>
            <a:endCxn id="2601" idx="1"/>
          </p:cNvCxnSpPr>
          <p:nvPr/>
        </p:nvCxnSpPr>
        <p:spPr>
          <a:xfrm>
            <a:off x="3599008" y="2794315"/>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2651" name="Google Shape;2651;p30"/>
          <p:cNvCxnSpPr>
            <a:endCxn id="2602" idx="2"/>
          </p:cNvCxnSpPr>
          <p:nvPr/>
        </p:nvCxnSpPr>
        <p:spPr>
          <a:xfrm>
            <a:off x="3631425" y="2805100"/>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2652" name="Google Shape;2652;p30"/>
          <p:cNvCxnSpPr>
            <a:endCxn id="2603" idx="2"/>
          </p:cNvCxnSpPr>
          <p:nvPr/>
        </p:nvCxnSpPr>
        <p:spPr>
          <a:xfrm>
            <a:off x="3598725" y="2761650"/>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2653" name="Google Shape;2653;p30"/>
          <p:cNvCxnSpPr/>
          <p:nvPr/>
        </p:nvCxnSpPr>
        <p:spPr>
          <a:xfrm flipH="1" rot="10800000">
            <a:off x="3609750" y="1989700"/>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2654" name="Google Shape;2654;p30"/>
          <p:cNvCxnSpPr/>
          <p:nvPr/>
        </p:nvCxnSpPr>
        <p:spPr>
          <a:xfrm flipH="1" rot="10800000">
            <a:off x="3609750" y="2294275"/>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2655" name="Google Shape;2655;p30"/>
          <p:cNvCxnSpPr/>
          <p:nvPr/>
        </p:nvCxnSpPr>
        <p:spPr>
          <a:xfrm flipH="1" rot="10800000">
            <a:off x="3620625" y="2598550"/>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2656" name="Google Shape;2656;p30"/>
          <p:cNvCxnSpPr/>
          <p:nvPr/>
        </p:nvCxnSpPr>
        <p:spPr>
          <a:xfrm flipH="1" rot="10800000">
            <a:off x="3588025" y="2913875"/>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2657" name="Google Shape;2657;p30"/>
          <p:cNvCxnSpPr/>
          <p:nvPr/>
        </p:nvCxnSpPr>
        <p:spPr>
          <a:xfrm>
            <a:off x="3631500" y="3120475"/>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2658" name="Google Shape;2658;p30"/>
          <p:cNvCxnSpPr>
            <a:endCxn id="2600" idx="2"/>
          </p:cNvCxnSpPr>
          <p:nvPr/>
        </p:nvCxnSpPr>
        <p:spPr>
          <a:xfrm>
            <a:off x="3598725" y="3153000"/>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2659" name="Google Shape;2659;p30"/>
          <p:cNvCxnSpPr>
            <a:endCxn id="2601" idx="2"/>
          </p:cNvCxnSpPr>
          <p:nvPr/>
        </p:nvCxnSpPr>
        <p:spPr>
          <a:xfrm>
            <a:off x="3620625" y="3153050"/>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2660" name="Google Shape;2660;p30"/>
          <p:cNvCxnSpPr>
            <a:endCxn id="2602" idx="2"/>
          </p:cNvCxnSpPr>
          <p:nvPr/>
        </p:nvCxnSpPr>
        <p:spPr>
          <a:xfrm>
            <a:off x="3609825" y="3142300"/>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2661" name="Google Shape;2661;p30"/>
          <p:cNvCxnSpPr>
            <a:endCxn id="2603" idx="2"/>
          </p:cNvCxnSpPr>
          <p:nvPr/>
        </p:nvCxnSpPr>
        <p:spPr>
          <a:xfrm>
            <a:off x="3587925" y="3120450"/>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2662" name="Google Shape;2662;p30"/>
          <p:cNvCxnSpPr>
            <a:stCxn id="2590" idx="6"/>
          </p:cNvCxnSpPr>
          <p:nvPr/>
        </p:nvCxnSpPr>
        <p:spPr>
          <a:xfrm flipH="1" rot="10800000">
            <a:off x="3606825" y="1946338"/>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2663" name="Google Shape;2663;p30"/>
          <p:cNvCxnSpPr>
            <a:stCxn id="2590" idx="6"/>
          </p:cNvCxnSpPr>
          <p:nvPr/>
        </p:nvCxnSpPr>
        <p:spPr>
          <a:xfrm flipH="1" rot="10800000">
            <a:off x="3606825" y="2294038"/>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2664" name="Google Shape;2664;p30"/>
          <p:cNvCxnSpPr>
            <a:stCxn id="2590" idx="6"/>
          </p:cNvCxnSpPr>
          <p:nvPr/>
        </p:nvCxnSpPr>
        <p:spPr>
          <a:xfrm flipH="1" rot="10800000">
            <a:off x="3606825" y="2598538"/>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2665" name="Google Shape;2665;p30"/>
          <p:cNvCxnSpPr/>
          <p:nvPr/>
        </p:nvCxnSpPr>
        <p:spPr>
          <a:xfrm flipH="1" rot="10800000">
            <a:off x="3606825" y="2935738"/>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2666" name="Google Shape;2666;p30"/>
          <p:cNvCxnSpPr>
            <a:stCxn id="2590" idx="6"/>
          </p:cNvCxnSpPr>
          <p:nvPr/>
        </p:nvCxnSpPr>
        <p:spPr>
          <a:xfrm flipH="1" rot="10800000">
            <a:off x="3606825" y="3272638"/>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2667" name="Google Shape;2667;p30"/>
          <p:cNvCxnSpPr>
            <a:stCxn id="2590" idx="6"/>
            <a:endCxn id="2600" idx="2"/>
          </p:cNvCxnSpPr>
          <p:nvPr/>
        </p:nvCxnSpPr>
        <p:spPr>
          <a:xfrm>
            <a:off x="3606825" y="3436438"/>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2668" name="Google Shape;2668;p30"/>
          <p:cNvCxnSpPr>
            <a:stCxn id="2590" idx="6"/>
            <a:endCxn id="2601" idx="2"/>
          </p:cNvCxnSpPr>
          <p:nvPr/>
        </p:nvCxnSpPr>
        <p:spPr>
          <a:xfrm>
            <a:off x="3606825" y="3436438"/>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2669" name="Google Shape;2669;p30"/>
          <p:cNvCxnSpPr>
            <a:endCxn id="2602" idx="2"/>
          </p:cNvCxnSpPr>
          <p:nvPr/>
        </p:nvCxnSpPr>
        <p:spPr>
          <a:xfrm>
            <a:off x="3579525" y="3520900"/>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2670" name="Google Shape;2670;p30"/>
          <p:cNvCxnSpPr>
            <a:endCxn id="2603" idx="2"/>
          </p:cNvCxnSpPr>
          <p:nvPr/>
        </p:nvCxnSpPr>
        <p:spPr>
          <a:xfrm>
            <a:off x="3579525" y="3520950"/>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2671" name="Google Shape;2671;p30"/>
          <p:cNvCxnSpPr>
            <a:stCxn id="2591" idx="6"/>
          </p:cNvCxnSpPr>
          <p:nvPr/>
        </p:nvCxnSpPr>
        <p:spPr>
          <a:xfrm flipH="1" rot="10800000">
            <a:off x="3606825" y="1957050"/>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2672" name="Google Shape;2672;p30"/>
          <p:cNvCxnSpPr>
            <a:stCxn id="2591" idx="6"/>
          </p:cNvCxnSpPr>
          <p:nvPr/>
        </p:nvCxnSpPr>
        <p:spPr>
          <a:xfrm flipH="1" rot="10800000">
            <a:off x="3606825" y="2272350"/>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2673" name="Google Shape;2673;p30"/>
          <p:cNvCxnSpPr>
            <a:stCxn id="2591" idx="6"/>
          </p:cNvCxnSpPr>
          <p:nvPr/>
        </p:nvCxnSpPr>
        <p:spPr>
          <a:xfrm flipH="1" rot="10800000">
            <a:off x="3606825" y="2609550"/>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2674" name="Google Shape;2674;p30"/>
          <p:cNvCxnSpPr>
            <a:stCxn id="2591" idx="6"/>
          </p:cNvCxnSpPr>
          <p:nvPr/>
        </p:nvCxnSpPr>
        <p:spPr>
          <a:xfrm flipH="1" rot="10800000">
            <a:off x="3606825" y="2946450"/>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2675" name="Google Shape;2675;p30"/>
          <p:cNvCxnSpPr>
            <a:stCxn id="2591" idx="6"/>
            <a:endCxn id="2599" idx="3"/>
          </p:cNvCxnSpPr>
          <p:nvPr/>
        </p:nvCxnSpPr>
        <p:spPr>
          <a:xfrm flipH="1" rot="10800000">
            <a:off x="3606825" y="3344250"/>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2676" name="Google Shape;2676;p30"/>
          <p:cNvCxnSpPr>
            <a:stCxn id="2591" idx="6"/>
            <a:endCxn id="2600" idx="2"/>
          </p:cNvCxnSpPr>
          <p:nvPr/>
        </p:nvCxnSpPr>
        <p:spPr>
          <a:xfrm flipH="1" rot="10800000">
            <a:off x="3606825" y="3674250"/>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2677" name="Google Shape;2677;p30"/>
          <p:cNvCxnSpPr>
            <a:stCxn id="2591" idx="6"/>
            <a:endCxn id="2601" idx="2"/>
          </p:cNvCxnSpPr>
          <p:nvPr/>
        </p:nvCxnSpPr>
        <p:spPr>
          <a:xfrm>
            <a:off x="3606825" y="3798450"/>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2678" name="Google Shape;2678;p30"/>
          <p:cNvCxnSpPr>
            <a:stCxn id="2591" idx="6"/>
            <a:endCxn id="2602" idx="2"/>
          </p:cNvCxnSpPr>
          <p:nvPr/>
        </p:nvCxnSpPr>
        <p:spPr>
          <a:xfrm>
            <a:off x="3606825" y="3798450"/>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2679" name="Google Shape;2679;p30"/>
          <p:cNvCxnSpPr>
            <a:stCxn id="2591" idx="6"/>
            <a:endCxn id="2603" idx="2"/>
          </p:cNvCxnSpPr>
          <p:nvPr/>
        </p:nvCxnSpPr>
        <p:spPr>
          <a:xfrm>
            <a:off x="3606825" y="3798450"/>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2680" name="Google Shape;2680;p30"/>
          <p:cNvCxnSpPr>
            <a:stCxn id="2592" idx="6"/>
          </p:cNvCxnSpPr>
          <p:nvPr/>
        </p:nvCxnSpPr>
        <p:spPr>
          <a:xfrm flipH="1" rot="10800000">
            <a:off x="3606825" y="1956950"/>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2681" name="Google Shape;2681;p30"/>
          <p:cNvCxnSpPr>
            <a:stCxn id="2592" idx="6"/>
          </p:cNvCxnSpPr>
          <p:nvPr/>
        </p:nvCxnSpPr>
        <p:spPr>
          <a:xfrm flipH="1" rot="10800000">
            <a:off x="3606825" y="2239850"/>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2682" name="Google Shape;2682;p30"/>
          <p:cNvCxnSpPr>
            <a:stCxn id="2592" idx="6"/>
          </p:cNvCxnSpPr>
          <p:nvPr/>
        </p:nvCxnSpPr>
        <p:spPr>
          <a:xfrm flipH="1" rot="10800000">
            <a:off x="3606825" y="2565950"/>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2683" name="Google Shape;2683;p30"/>
          <p:cNvCxnSpPr>
            <a:stCxn id="2592" idx="6"/>
          </p:cNvCxnSpPr>
          <p:nvPr/>
        </p:nvCxnSpPr>
        <p:spPr>
          <a:xfrm flipH="1" rot="10800000">
            <a:off x="3606825" y="2924750"/>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2684" name="Google Shape;2684;p30"/>
          <p:cNvCxnSpPr>
            <a:stCxn id="2592" idx="6"/>
          </p:cNvCxnSpPr>
          <p:nvPr/>
        </p:nvCxnSpPr>
        <p:spPr>
          <a:xfrm flipH="1" rot="10800000">
            <a:off x="3606825" y="3250850"/>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2685" name="Google Shape;2685;p30"/>
          <p:cNvCxnSpPr>
            <a:stCxn id="2592" idx="6"/>
            <a:endCxn id="2600" idx="2"/>
          </p:cNvCxnSpPr>
          <p:nvPr/>
        </p:nvCxnSpPr>
        <p:spPr>
          <a:xfrm flipH="1" rot="10800000">
            <a:off x="3606825" y="3674150"/>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2686" name="Google Shape;2686;p30"/>
          <p:cNvCxnSpPr>
            <a:stCxn id="2592" idx="6"/>
            <a:endCxn id="2601" idx="2"/>
          </p:cNvCxnSpPr>
          <p:nvPr/>
        </p:nvCxnSpPr>
        <p:spPr>
          <a:xfrm flipH="1" rot="10800000">
            <a:off x="3606825" y="4020950"/>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2687" name="Google Shape;2687;p30"/>
          <p:cNvCxnSpPr>
            <a:stCxn id="2592" idx="6"/>
            <a:endCxn id="2602" idx="2"/>
          </p:cNvCxnSpPr>
          <p:nvPr/>
        </p:nvCxnSpPr>
        <p:spPr>
          <a:xfrm>
            <a:off x="3606825" y="4183550"/>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2688" name="Google Shape;2688;p30"/>
          <p:cNvCxnSpPr>
            <a:stCxn id="2592" idx="6"/>
            <a:endCxn id="2603" idx="1"/>
          </p:cNvCxnSpPr>
          <p:nvPr/>
        </p:nvCxnSpPr>
        <p:spPr>
          <a:xfrm>
            <a:off x="3606825" y="4183550"/>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2689" name="Google Shape;2689;p30"/>
          <p:cNvCxnSpPr>
            <a:stCxn id="2593" idx="6"/>
          </p:cNvCxnSpPr>
          <p:nvPr/>
        </p:nvCxnSpPr>
        <p:spPr>
          <a:xfrm flipH="1" rot="10800000">
            <a:off x="3606825" y="1913500"/>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2690" name="Google Shape;2690;p30"/>
          <p:cNvCxnSpPr>
            <a:stCxn id="2593" idx="6"/>
          </p:cNvCxnSpPr>
          <p:nvPr/>
        </p:nvCxnSpPr>
        <p:spPr>
          <a:xfrm flipH="1" rot="10800000">
            <a:off x="3606825" y="2272300"/>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2691" name="Google Shape;2691;p30"/>
          <p:cNvCxnSpPr>
            <a:stCxn id="2593" idx="6"/>
          </p:cNvCxnSpPr>
          <p:nvPr/>
        </p:nvCxnSpPr>
        <p:spPr>
          <a:xfrm flipH="1" rot="10800000">
            <a:off x="3606825" y="2598700"/>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2692" name="Google Shape;2692;p30"/>
          <p:cNvCxnSpPr>
            <a:stCxn id="2593" idx="6"/>
          </p:cNvCxnSpPr>
          <p:nvPr/>
        </p:nvCxnSpPr>
        <p:spPr>
          <a:xfrm flipH="1" rot="10800000">
            <a:off x="3606825" y="2935600"/>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2693" name="Google Shape;2693;p30"/>
          <p:cNvCxnSpPr>
            <a:stCxn id="2593" idx="6"/>
          </p:cNvCxnSpPr>
          <p:nvPr/>
        </p:nvCxnSpPr>
        <p:spPr>
          <a:xfrm flipH="1" rot="10800000">
            <a:off x="3606825" y="3283600"/>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2694" name="Google Shape;2694;p30"/>
          <p:cNvCxnSpPr>
            <a:stCxn id="2593" idx="6"/>
            <a:endCxn id="2600" idx="2"/>
          </p:cNvCxnSpPr>
          <p:nvPr/>
        </p:nvCxnSpPr>
        <p:spPr>
          <a:xfrm flipH="1" rot="10800000">
            <a:off x="3606825" y="367420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2695" name="Google Shape;2695;p30"/>
          <p:cNvCxnSpPr>
            <a:stCxn id="2593" idx="6"/>
            <a:endCxn id="2601" idx="2"/>
          </p:cNvCxnSpPr>
          <p:nvPr/>
        </p:nvCxnSpPr>
        <p:spPr>
          <a:xfrm flipH="1" rot="10800000">
            <a:off x="3606825" y="402100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2696" name="Google Shape;2696;p30"/>
          <p:cNvCxnSpPr>
            <a:stCxn id="2593" idx="6"/>
            <a:endCxn id="2602" idx="2"/>
          </p:cNvCxnSpPr>
          <p:nvPr/>
        </p:nvCxnSpPr>
        <p:spPr>
          <a:xfrm flipH="1" rot="10800000">
            <a:off x="3606825" y="436780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2697" name="Google Shape;2697;p30"/>
          <p:cNvCxnSpPr>
            <a:stCxn id="2593" idx="6"/>
            <a:endCxn id="2603" idx="2"/>
          </p:cNvCxnSpPr>
          <p:nvPr/>
        </p:nvCxnSpPr>
        <p:spPr>
          <a:xfrm>
            <a:off x="3606825" y="4606900"/>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2698" name="Google Shape;2698;p30"/>
          <p:cNvCxnSpPr>
            <a:stCxn id="2584" idx="6"/>
          </p:cNvCxnSpPr>
          <p:nvPr/>
        </p:nvCxnSpPr>
        <p:spPr>
          <a:xfrm flipH="1" rot="10800000">
            <a:off x="3606825" y="1946250"/>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2699" name="Google Shape;2699;p30"/>
          <p:cNvCxnSpPr>
            <a:stCxn id="2584" idx="6"/>
          </p:cNvCxnSpPr>
          <p:nvPr/>
        </p:nvCxnSpPr>
        <p:spPr>
          <a:xfrm flipH="1" rot="10800000">
            <a:off x="3606825" y="2261550"/>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2700" name="Google Shape;2700;p30"/>
          <p:cNvCxnSpPr>
            <a:stCxn id="2584" idx="6"/>
          </p:cNvCxnSpPr>
          <p:nvPr/>
        </p:nvCxnSpPr>
        <p:spPr>
          <a:xfrm flipH="1" rot="10800000">
            <a:off x="3606825" y="2566050"/>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2701" name="Google Shape;2701;p30"/>
          <p:cNvCxnSpPr/>
          <p:nvPr/>
        </p:nvCxnSpPr>
        <p:spPr>
          <a:xfrm flipH="1" rot="10800000">
            <a:off x="3606825" y="2935650"/>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2702" name="Google Shape;2702;p30"/>
          <p:cNvCxnSpPr/>
          <p:nvPr/>
        </p:nvCxnSpPr>
        <p:spPr>
          <a:xfrm flipH="1" rot="10800000">
            <a:off x="3606825" y="3272550"/>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2703" name="Google Shape;2703;p30"/>
          <p:cNvCxnSpPr>
            <a:stCxn id="2584" idx="6"/>
            <a:endCxn id="2600" idx="2"/>
          </p:cNvCxnSpPr>
          <p:nvPr/>
        </p:nvCxnSpPr>
        <p:spPr>
          <a:xfrm flipH="1" rot="10800000">
            <a:off x="3606825" y="3674250"/>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2704" name="Google Shape;2704;p30"/>
          <p:cNvCxnSpPr>
            <a:stCxn id="2584" idx="6"/>
            <a:endCxn id="2601" idx="2"/>
          </p:cNvCxnSpPr>
          <p:nvPr/>
        </p:nvCxnSpPr>
        <p:spPr>
          <a:xfrm flipH="1" rot="10800000">
            <a:off x="3606825" y="402105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2705" name="Google Shape;2705;p30"/>
          <p:cNvCxnSpPr>
            <a:stCxn id="2584" idx="6"/>
            <a:endCxn id="2602" idx="2"/>
          </p:cNvCxnSpPr>
          <p:nvPr/>
        </p:nvCxnSpPr>
        <p:spPr>
          <a:xfrm flipH="1" rot="10800000">
            <a:off x="3606825" y="436785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2706" name="Google Shape;2706;p30"/>
          <p:cNvCxnSpPr>
            <a:stCxn id="2584" idx="6"/>
            <a:endCxn id="2603" idx="2"/>
          </p:cNvCxnSpPr>
          <p:nvPr/>
        </p:nvCxnSpPr>
        <p:spPr>
          <a:xfrm flipH="1" rot="10800000">
            <a:off x="3606825" y="471465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2707" name="Google Shape;2707;p30"/>
          <p:cNvCxnSpPr>
            <a:endCxn id="2605" idx="2"/>
          </p:cNvCxnSpPr>
          <p:nvPr/>
        </p:nvCxnSpPr>
        <p:spPr>
          <a:xfrm>
            <a:off x="4218675" y="1946350"/>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2708" name="Google Shape;2708;p30"/>
          <p:cNvCxnSpPr>
            <a:endCxn id="2604" idx="2"/>
          </p:cNvCxnSpPr>
          <p:nvPr/>
        </p:nvCxnSpPr>
        <p:spPr>
          <a:xfrm>
            <a:off x="4229475" y="1957075"/>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2709" name="Google Shape;2709;p30"/>
          <p:cNvCxnSpPr>
            <a:endCxn id="2606" idx="2"/>
          </p:cNvCxnSpPr>
          <p:nvPr/>
        </p:nvCxnSpPr>
        <p:spPr>
          <a:xfrm>
            <a:off x="4240275" y="1968100"/>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2710" name="Google Shape;2710;p30"/>
          <p:cNvCxnSpPr>
            <a:endCxn id="2607" idx="1"/>
          </p:cNvCxnSpPr>
          <p:nvPr/>
        </p:nvCxnSpPr>
        <p:spPr>
          <a:xfrm>
            <a:off x="4218658" y="1978703"/>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2711" name="Google Shape;2711;p30"/>
          <p:cNvCxnSpPr>
            <a:endCxn id="2608" idx="1"/>
          </p:cNvCxnSpPr>
          <p:nvPr/>
        </p:nvCxnSpPr>
        <p:spPr>
          <a:xfrm>
            <a:off x="4207858" y="1989853"/>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2712" name="Google Shape;2712;p30"/>
          <p:cNvCxnSpPr>
            <a:endCxn id="2609" idx="1"/>
          </p:cNvCxnSpPr>
          <p:nvPr/>
        </p:nvCxnSpPr>
        <p:spPr>
          <a:xfrm>
            <a:off x="4218658" y="2000465"/>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2713" name="Google Shape;2713;p30"/>
          <p:cNvCxnSpPr>
            <a:endCxn id="2610" idx="1"/>
          </p:cNvCxnSpPr>
          <p:nvPr/>
        </p:nvCxnSpPr>
        <p:spPr>
          <a:xfrm>
            <a:off x="4207858" y="1989715"/>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2714" name="Google Shape;2714;p30"/>
          <p:cNvCxnSpPr>
            <a:endCxn id="2611" idx="2"/>
          </p:cNvCxnSpPr>
          <p:nvPr/>
        </p:nvCxnSpPr>
        <p:spPr>
          <a:xfrm>
            <a:off x="4207875" y="2022400"/>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2715" name="Google Shape;2715;p30"/>
          <p:cNvCxnSpPr>
            <a:endCxn id="2612" idx="1"/>
          </p:cNvCxnSpPr>
          <p:nvPr/>
        </p:nvCxnSpPr>
        <p:spPr>
          <a:xfrm>
            <a:off x="4218658" y="2011415"/>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2716" name="Google Shape;2716;p30"/>
          <p:cNvCxnSpPr>
            <a:endCxn id="2605" idx="2"/>
          </p:cNvCxnSpPr>
          <p:nvPr/>
        </p:nvCxnSpPr>
        <p:spPr>
          <a:xfrm flipH="1" rot="10800000">
            <a:off x="4207875" y="1946350"/>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2717" name="Google Shape;2717;p30"/>
          <p:cNvCxnSpPr>
            <a:endCxn id="2604" idx="2"/>
          </p:cNvCxnSpPr>
          <p:nvPr/>
        </p:nvCxnSpPr>
        <p:spPr>
          <a:xfrm flipH="1" rot="10800000">
            <a:off x="4164375" y="2256175"/>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2718" name="Google Shape;2718;p30"/>
          <p:cNvCxnSpPr>
            <a:endCxn id="2606" idx="2"/>
          </p:cNvCxnSpPr>
          <p:nvPr/>
        </p:nvCxnSpPr>
        <p:spPr>
          <a:xfrm>
            <a:off x="4240275" y="2283400"/>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2719" name="Google Shape;2719;p30"/>
          <p:cNvCxnSpPr>
            <a:endCxn id="2607" idx="1"/>
          </p:cNvCxnSpPr>
          <p:nvPr/>
        </p:nvCxnSpPr>
        <p:spPr>
          <a:xfrm>
            <a:off x="4218658" y="2272403"/>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2720" name="Google Shape;2720;p30"/>
          <p:cNvCxnSpPr>
            <a:endCxn id="2608" idx="1"/>
          </p:cNvCxnSpPr>
          <p:nvPr/>
        </p:nvCxnSpPr>
        <p:spPr>
          <a:xfrm>
            <a:off x="4229458" y="2283253"/>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2721" name="Google Shape;2721;p30"/>
          <p:cNvCxnSpPr>
            <a:endCxn id="2609" idx="1"/>
          </p:cNvCxnSpPr>
          <p:nvPr/>
        </p:nvCxnSpPr>
        <p:spPr>
          <a:xfrm>
            <a:off x="4240258" y="2283365"/>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2722" name="Google Shape;2722;p30"/>
          <p:cNvCxnSpPr>
            <a:endCxn id="2610" idx="1"/>
          </p:cNvCxnSpPr>
          <p:nvPr/>
        </p:nvCxnSpPr>
        <p:spPr>
          <a:xfrm>
            <a:off x="4251358" y="2261515"/>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2723" name="Google Shape;2723;p30"/>
          <p:cNvCxnSpPr>
            <a:endCxn id="2610" idx="1"/>
          </p:cNvCxnSpPr>
          <p:nvPr/>
        </p:nvCxnSpPr>
        <p:spPr>
          <a:xfrm>
            <a:off x="4251358" y="2272315"/>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2724" name="Google Shape;2724;p30"/>
          <p:cNvCxnSpPr>
            <a:endCxn id="2611" idx="1"/>
          </p:cNvCxnSpPr>
          <p:nvPr/>
        </p:nvCxnSpPr>
        <p:spPr>
          <a:xfrm>
            <a:off x="4240258" y="2294265"/>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2725" name="Google Shape;2725;p30"/>
          <p:cNvCxnSpPr>
            <a:endCxn id="2612" idx="1"/>
          </p:cNvCxnSpPr>
          <p:nvPr/>
        </p:nvCxnSpPr>
        <p:spPr>
          <a:xfrm>
            <a:off x="4218658" y="2283215"/>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2726" name="Google Shape;2726;p30"/>
          <p:cNvCxnSpPr>
            <a:endCxn id="2605" idx="2"/>
          </p:cNvCxnSpPr>
          <p:nvPr/>
        </p:nvCxnSpPr>
        <p:spPr>
          <a:xfrm flipH="1" rot="10800000">
            <a:off x="4196775" y="1946350"/>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2727" name="Google Shape;2727;p30"/>
          <p:cNvCxnSpPr>
            <a:endCxn id="2604" idx="2"/>
          </p:cNvCxnSpPr>
          <p:nvPr/>
        </p:nvCxnSpPr>
        <p:spPr>
          <a:xfrm flipH="1" rot="10800000">
            <a:off x="4207875" y="2256175"/>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2728" name="Google Shape;2728;p30"/>
          <p:cNvCxnSpPr>
            <a:endCxn id="2606" idx="2"/>
          </p:cNvCxnSpPr>
          <p:nvPr/>
        </p:nvCxnSpPr>
        <p:spPr>
          <a:xfrm>
            <a:off x="4185975" y="2555200"/>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2729" name="Google Shape;2729;p30"/>
          <p:cNvCxnSpPr>
            <a:endCxn id="2607" idx="2"/>
          </p:cNvCxnSpPr>
          <p:nvPr/>
        </p:nvCxnSpPr>
        <p:spPr>
          <a:xfrm>
            <a:off x="4218675" y="2587638"/>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2730" name="Google Shape;2730;p30"/>
          <p:cNvCxnSpPr>
            <a:endCxn id="2608" idx="2"/>
          </p:cNvCxnSpPr>
          <p:nvPr/>
        </p:nvCxnSpPr>
        <p:spPr>
          <a:xfrm>
            <a:off x="4240275" y="2641988"/>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2731" name="Google Shape;2731;p30"/>
          <p:cNvCxnSpPr>
            <a:endCxn id="2609" idx="3"/>
          </p:cNvCxnSpPr>
          <p:nvPr/>
        </p:nvCxnSpPr>
        <p:spPr>
          <a:xfrm>
            <a:off x="4196758" y="2642035"/>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2732" name="Google Shape;2732;p30"/>
          <p:cNvCxnSpPr>
            <a:endCxn id="2610" idx="2"/>
          </p:cNvCxnSpPr>
          <p:nvPr/>
        </p:nvCxnSpPr>
        <p:spPr>
          <a:xfrm>
            <a:off x="4196775" y="2663750"/>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2733" name="Google Shape;2733;p30"/>
          <p:cNvCxnSpPr>
            <a:endCxn id="2611" idx="1"/>
          </p:cNvCxnSpPr>
          <p:nvPr/>
        </p:nvCxnSpPr>
        <p:spPr>
          <a:xfrm>
            <a:off x="4207858" y="2641965"/>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2734" name="Google Shape;2734;p30"/>
          <p:cNvCxnSpPr>
            <a:endCxn id="2612" idx="1"/>
          </p:cNvCxnSpPr>
          <p:nvPr/>
        </p:nvCxnSpPr>
        <p:spPr>
          <a:xfrm>
            <a:off x="4196758" y="2631215"/>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2735" name="Google Shape;2735;p30"/>
          <p:cNvCxnSpPr>
            <a:endCxn id="2605" idx="2"/>
          </p:cNvCxnSpPr>
          <p:nvPr/>
        </p:nvCxnSpPr>
        <p:spPr>
          <a:xfrm flipH="1" rot="10800000">
            <a:off x="4218675" y="1946350"/>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2736" name="Google Shape;2736;p30"/>
          <p:cNvCxnSpPr>
            <a:endCxn id="2604" idx="2"/>
          </p:cNvCxnSpPr>
          <p:nvPr/>
        </p:nvCxnSpPr>
        <p:spPr>
          <a:xfrm flipH="1" rot="10800000">
            <a:off x="4196775" y="2256175"/>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2737" name="Google Shape;2737;p30"/>
          <p:cNvCxnSpPr>
            <a:endCxn id="2606" idx="2"/>
          </p:cNvCxnSpPr>
          <p:nvPr/>
        </p:nvCxnSpPr>
        <p:spPr>
          <a:xfrm flipH="1" rot="10800000">
            <a:off x="4240275" y="2566000"/>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2738" name="Google Shape;2738;p30"/>
          <p:cNvCxnSpPr>
            <a:endCxn id="2607" idx="2"/>
          </p:cNvCxnSpPr>
          <p:nvPr/>
        </p:nvCxnSpPr>
        <p:spPr>
          <a:xfrm flipH="1" rot="10800000">
            <a:off x="4229475" y="2912838"/>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2739" name="Google Shape;2739;p30"/>
          <p:cNvCxnSpPr>
            <a:endCxn id="2608" idx="2"/>
          </p:cNvCxnSpPr>
          <p:nvPr/>
        </p:nvCxnSpPr>
        <p:spPr>
          <a:xfrm>
            <a:off x="4196775" y="2924888"/>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2740" name="Google Shape;2740;p30"/>
          <p:cNvCxnSpPr>
            <a:endCxn id="2609" idx="2"/>
          </p:cNvCxnSpPr>
          <p:nvPr/>
        </p:nvCxnSpPr>
        <p:spPr>
          <a:xfrm>
            <a:off x="4229475" y="2946600"/>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2741" name="Google Shape;2741;p30"/>
          <p:cNvCxnSpPr>
            <a:endCxn id="2610" idx="2"/>
          </p:cNvCxnSpPr>
          <p:nvPr/>
        </p:nvCxnSpPr>
        <p:spPr>
          <a:xfrm>
            <a:off x="4196775" y="2935550"/>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2742" name="Google Shape;2742;p30"/>
          <p:cNvCxnSpPr>
            <a:endCxn id="2611" idx="2"/>
          </p:cNvCxnSpPr>
          <p:nvPr/>
        </p:nvCxnSpPr>
        <p:spPr>
          <a:xfrm>
            <a:off x="4196775" y="2957500"/>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2743" name="Google Shape;2743;p30"/>
          <p:cNvCxnSpPr>
            <a:endCxn id="2612" idx="2"/>
          </p:cNvCxnSpPr>
          <p:nvPr/>
        </p:nvCxnSpPr>
        <p:spPr>
          <a:xfrm>
            <a:off x="4185975" y="2957550"/>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2744" name="Google Shape;2744;p30"/>
          <p:cNvCxnSpPr>
            <a:endCxn id="2605" idx="2"/>
          </p:cNvCxnSpPr>
          <p:nvPr/>
        </p:nvCxnSpPr>
        <p:spPr>
          <a:xfrm flipH="1" rot="10800000">
            <a:off x="4196775" y="1946350"/>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2745" name="Google Shape;2745;p30"/>
          <p:cNvCxnSpPr>
            <a:endCxn id="2604" idx="2"/>
          </p:cNvCxnSpPr>
          <p:nvPr/>
        </p:nvCxnSpPr>
        <p:spPr>
          <a:xfrm flipH="1" rot="10800000">
            <a:off x="4218675" y="2256175"/>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2746" name="Google Shape;2746;p30"/>
          <p:cNvCxnSpPr>
            <a:stCxn id="2599" idx="6"/>
            <a:endCxn id="2606" idx="2"/>
          </p:cNvCxnSpPr>
          <p:nvPr/>
        </p:nvCxnSpPr>
        <p:spPr>
          <a:xfrm flipH="1" rot="10800000">
            <a:off x="4216425" y="2566088"/>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2747" name="Google Shape;2747;p30"/>
          <p:cNvCxnSpPr>
            <a:endCxn id="2607" idx="2"/>
          </p:cNvCxnSpPr>
          <p:nvPr/>
        </p:nvCxnSpPr>
        <p:spPr>
          <a:xfrm flipH="1" rot="10800000">
            <a:off x="4207875" y="2912838"/>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2748" name="Google Shape;2748;p30"/>
          <p:cNvCxnSpPr>
            <a:endCxn id="2608" idx="2"/>
          </p:cNvCxnSpPr>
          <p:nvPr/>
        </p:nvCxnSpPr>
        <p:spPr>
          <a:xfrm flipH="1" rot="10800000">
            <a:off x="4229475" y="3259688"/>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2749" name="Google Shape;2749;p30"/>
          <p:cNvCxnSpPr>
            <a:endCxn id="2609" idx="2"/>
          </p:cNvCxnSpPr>
          <p:nvPr/>
        </p:nvCxnSpPr>
        <p:spPr>
          <a:xfrm>
            <a:off x="4229475" y="3283500"/>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2750" name="Google Shape;2750;p30"/>
          <p:cNvCxnSpPr>
            <a:endCxn id="2610" idx="2"/>
          </p:cNvCxnSpPr>
          <p:nvPr/>
        </p:nvCxnSpPr>
        <p:spPr>
          <a:xfrm>
            <a:off x="4207875" y="3272750"/>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2751" name="Google Shape;2751;p30"/>
          <p:cNvCxnSpPr>
            <a:endCxn id="2611" idx="2"/>
          </p:cNvCxnSpPr>
          <p:nvPr/>
        </p:nvCxnSpPr>
        <p:spPr>
          <a:xfrm>
            <a:off x="4207875" y="3305200"/>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2752" name="Google Shape;2752;p30"/>
          <p:cNvCxnSpPr>
            <a:endCxn id="2612" idx="1"/>
          </p:cNvCxnSpPr>
          <p:nvPr/>
        </p:nvCxnSpPr>
        <p:spPr>
          <a:xfrm>
            <a:off x="4196758" y="3305315"/>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2753" name="Google Shape;2753;p30"/>
          <p:cNvCxnSpPr>
            <a:stCxn id="2600" idx="6"/>
            <a:endCxn id="2605" idx="2"/>
          </p:cNvCxnSpPr>
          <p:nvPr/>
        </p:nvCxnSpPr>
        <p:spPr>
          <a:xfrm flipH="1" rot="10800000">
            <a:off x="4216425" y="1946400"/>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2754" name="Google Shape;2754;p30"/>
          <p:cNvCxnSpPr>
            <a:stCxn id="2600" idx="6"/>
            <a:endCxn id="2604" idx="2"/>
          </p:cNvCxnSpPr>
          <p:nvPr/>
        </p:nvCxnSpPr>
        <p:spPr>
          <a:xfrm flipH="1" rot="10800000">
            <a:off x="4216425" y="2256300"/>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2755" name="Google Shape;2755;p30"/>
          <p:cNvCxnSpPr>
            <a:stCxn id="2600" idx="6"/>
            <a:endCxn id="2606" idx="2"/>
          </p:cNvCxnSpPr>
          <p:nvPr/>
        </p:nvCxnSpPr>
        <p:spPr>
          <a:xfrm flipH="1" rot="10800000">
            <a:off x="4216425" y="25659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2756" name="Google Shape;2756;p30"/>
          <p:cNvCxnSpPr>
            <a:stCxn id="2600" idx="6"/>
            <a:endCxn id="2607" idx="2"/>
          </p:cNvCxnSpPr>
          <p:nvPr/>
        </p:nvCxnSpPr>
        <p:spPr>
          <a:xfrm flipH="1" rot="10800000">
            <a:off x="4216425" y="291270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2757" name="Google Shape;2757;p30"/>
          <p:cNvCxnSpPr>
            <a:stCxn id="2600" idx="6"/>
            <a:endCxn id="2608" idx="2"/>
          </p:cNvCxnSpPr>
          <p:nvPr/>
        </p:nvCxnSpPr>
        <p:spPr>
          <a:xfrm flipH="1" rot="10800000">
            <a:off x="4216425" y="3259800"/>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2758" name="Google Shape;2758;p30"/>
          <p:cNvCxnSpPr>
            <a:stCxn id="2600" idx="6"/>
            <a:endCxn id="2609" idx="2"/>
          </p:cNvCxnSpPr>
          <p:nvPr/>
        </p:nvCxnSpPr>
        <p:spPr>
          <a:xfrm>
            <a:off x="4216425" y="36741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2759" name="Google Shape;2759;p30"/>
          <p:cNvCxnSpPr>
            <a:stCxn id="2600" idx="6"/>
            <a:endCxn id="2610" idx="2"/>
          </p:cNvCxnSpPr>
          <p:nvPr/>
        </p:nvCxnSpPr>
        <p:spPr>
          <a:xfrm>
            <a:off x="4216425" y="36741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760" name="Google Shape;2760;p30"/>
          <p:cNvCxnSpPr>
            <a:stCxn id="2600" idx="6"/>
            <a:endCxn id="2611" idx="2"/>
          </p:cNvCxnSpPr>
          <p:nvPr/>
        </p:nvCxnSpPr>
        <p:spPr>
          <a:xfrm>
            <a:off x="4216425" y="36741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2761" name="Google Shape;2761;p30"/>
          <p:cNvCxnSpPr>
            <a:stCxn id="2600" idx="6"/>
            <a:endCxn id="2612" idx="2"/>
          </p:cNvCxnSpPr>
          <p:nvPr/>
        </p:nvCxnSpPr>
        <p:spPr>
          <a:xfrm>
            <a:off x="4216425" y="3674100"/>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2762" name="Google Shape;2762;p30"/>
          <p:cNvCxnSpPr>
            <a:stCxn id="2601" idx="6"/>
            <a:endCxn id="2605" idx="2"/>
          </p:cNvCxnSpPr>
          <p:nvPr/>
        </p:nvCxnSpPr>
        <p:spPr>
          <a:xfrm flipH="1" rot="10800000">
            <a:off x="4216425" y="1946450"/>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2763" name="Google Shape;2763;p30"/>
          <p:cNvCxnSpPr>
            <a:stCxn id="2601" idx="6"/>
            <a:endCxn id="2604" idx="2"/>
          </p:cNvCxnSpPr>
          <p:nvPr/>
        </p:nvCxnSpPr>
        <p:spPr>
          <a:xfrm flipH="1" rot="10800000">
            <a:off x="4216425" y="2256050"/>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2764" name="Google Shape;2764;p30"/>
          <p:cNvCxnSpPr>
            <a:stCxn id="2601" idx="6"/>
            <a:endCxn id="2606" idx="2"/>
          </p:cNvCxnSpPr>
          <p:nvPr/>
        </p:nvCxnSpPr>
        <p:spPr>
          <a:xfrm flipH="1" rot="10800000">
            <a:off x="4216425" y="25659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2765" name="Google Shape;2765;p30"/>
          <p:cNvCxnSpPr>
            <a:stCxn id="2601" idx="6"/>
            <a:endCxn id="2607" idx="2"/>
          </p:cNvCxnSpPr>
          <p:nvPr/>
        </p:nvCxnSpPr>
        <p:spPr>
          <a:xfrm flipH="1" rot="10800000">
            <a:off x="4216425" y="291275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2766" name="Google Shape;2766;p30"/>
          <p:cNvCxnSpPr>
            <a:stCxn id="2601" idx="6"/>
            <a:endCxn id="2608" idx="2"/>
          </p:cNvCxnSpPr>
          <p:nvPr/>
        </p:nvCxnSpPr>
        <p:spPr>
          <a:xfrm flipH="1" rot="10800000">
            <a:off x="4216425" y="325955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2767" name="Google Shape;2767;p30"/>
          <p:cNvCxnSpPr>
            <a:stCxn id="2601" idx="6"/>
            <a:endCxn id="2609" idx="2"/>
          </p:cNvCxnSpPr>
          <p:nvPr/>
        </p:nvCxnSpPr>
        <p:spPr>
          <a:xfrm flipH="1" rot="10800000">
            <a:off x="4216425" y="36741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768" name="Google Shape;2768;p30"/>
          <p:cNvCxnSpPr>
            <a:stCxn id="2601" idx="6"/>
            <a:endCxn id="2610" idx="2"/>
          </p:cNvCxnSpPr>
          <p:nvPr/>
        </p:nvCxnSpPr>
        <p:spPr>
          <a:xfrm>
            <a:off x="4216425" y="402095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2769" name="Google Shape;2769;p30"/>
          <p:cNvCxnSpPr>
            <a:stCxn id="2601" idx="6"/>
            <a:endCxn id="2611" idx="3"/>
          </p:cNvCxnSpPr>
          <p:nvPr/>
        </p:nvCxnSpPr>
        <p:spPr>
          <a:xfrm>
            <a:off x="4216425" y="4020950"/>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2770" name="Google Shape;2770;p30"/>
          <p:cNvCxnSpPr>
            <a:stCxn id="2601" idx="6"/>
            <a:endCxn id="2612" idx="1"/>
          </p:cNvCxnSpPr>
          <p:nvPr/>
        </p:nvCxnSpPr>
        <p:spPr>
          <a:xfrm>
            <a:off x="4216425" y="4020950"/>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2771" name="Google Shape;2771;p30"/>
          <p:cNvCxnSpPr>
            <a:stCxn id="2602" idx="6"/>
            <a:endCxn id="2605" idx="2"/>
          </p:cNvCxnSpPr>
          <p:nvPr/>
        </p:nvCxnSpPr>
        <p:spPr>
          <a:xfrm flipH="1" rot="10800000">
            <a:off x="4216425" y="1946500"/>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2772" name="Google Shape;2772;p30"/>
          <p:cNvCxnSpPr>
            <a:stCxn id="2602" idx="6"/>
            <a:endCxn id="2604" idx="2"/>
          </p:cNvCxnSpPr>
          <p:nvPr/>
        </p:nvCxnSpPr>
        <p:spPr>
          <a:xfrm flipH="1" rot="10800000">
            <a:off x="4216425" y="2256100"/>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2773" name="Google Shape;2773;p30"/>
          <p:cNvCxnSpPr>
            <a:stCxn id="2602" idx="6"/>
            <a:endCxn id="2606" idx="2"/>
          </p:cNvCxnSpPr>
          <p:nvPr/>
        </p:nvCxnSpPr>
        <p:spPr>
          <a:xfrm flipH="1" rot="10800000">
            <a:off x="4216425" y="256600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2774" name="Google Shape;2774;p30"/>
          <p:cNvCxnSpPr>
            <a:stCxn id="2602" idx="6"/>
            <a:endCxn id="2607" idx="2"/>
          </p:cNvCxnSpPr>
          <p:nvPr/>
        </p:nvCxnSpPr>
        <p:spPr>
          <a:xfrm flipH="1" rot="10800000">
            <a:off x="4216425" y="291280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2775" name="Google Shape;2775;p30"/>
          <p:cNvCxnSpPr>
            <a:stCxn id="2602" idx="6"/>
            <a:endCxn id="2608" idx="2"/>
          </p:cNvCxnSpPr>
          <p:nvPr/>
        </p:nvCxnSpPr>
        <p:spPr>
          <a:xfrm flipH="1" rot="10800000">
            <a:off x="4216425" y="32596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2776" name="Google Shape;2776;p30"/>
          <p:cNvCxnSpPr>
            <a:stCxn id="2602" idx="6"/>
            <a:endCxn id="2609" idx="2"/>
          </p:cNvCxnSpPr>
          <p:nvPr/>
        </p:nvCxnSpPr>
        <p:spPr>
          <a:xfrm flipH="1" rot="10800000">
            <a:off x="4216425" y="36742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2777" name="Google Shape;2777;p30"/>
          <p:cNvCxnSpPr>
            <a:stCxn id="2602" idx="6"/>
            <a:endCxn id="2610" idx="2"/>
          </p:cNvCxnSpPr>
          <p:nvPr/>
        </p:nvCxnSpPr>
        <p:spPr>
          <a:xfrm flipH="1" rot="10800000">
            <a:off x="4216425" y="40210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778" name="Google Shape;2778;p30"/>
          <p:cNvCxnSpPr>
            <a:stCxn id="2602" idx="6"/>
            <a:endCxn id="2611" idx="2"/>
          </p:cNvCxnSpPr>
          <p:nvPr/>
        </p:nvCxnSpPr>
        <p:spPr>
          <a:xfrm>
            <a:off x="4216425" y="43678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2779" name="Google Shape;2779;p30"/>
          <p:cNvCxnSpPr>
            <a:stCxn id="2602" idx="6"/>
            <a:endCxn id="2612" idx="2"/>
          </p:cNvCxnSpPr>
          <p:nvPr/>
        </p:nvCxnSpPr>
        <p:spPr>
          <a:xfrm>
            <a:off x="4216425" y="43678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780" name="Google Shape;2780;p30"/>
          <p:cNvCxnSpPr>
            <a:stCxn id="2603" idx="6"/>
            <a:endCxn id="2605" idx="2"/>
          </p:cNvCxnSpPr>
          <p:nvPr/>
        </p:nvCxnSpPr>
        <p:spPr>
          <a:xfrm flipH="1" rot="10800000">
            <a:off x="4216425" y="1946250"/>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2781" name="Google Shape;2781;p30"/>
          <p:cNvCxnSpPr>
            <a:stCxn id="2603" idx="6"/>
            <a:endCxn id="2604" idx="2"/>
          </p:cNvCxnSpPr>
          <p:nvPr/>
        </p:nvCxnSpPr>
        <p:spPr>
          <a:xfrm flipH="1" rot="10800000">
            <a:off x="4216425" y="2256150"/>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2782" name="Google Shape;2782;p30"/>
          <p:cNvCxnSpPr>
            <a:stCxn id="2603" idx="6"/>
            <a:endCxn id="2606" idx="2"/>
          </p:cNvCxnSpPr>
          <p:nvPr/>
        </p:nvCxnSpPr>
        <p:spPr>
          <a:xfrm flipH="1" rot="10800000">
            <a:off x="4216425" y="2566050"/>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2783" name="Google Shape;2783;p30"/>
          <p:cNvCxnSpPr>
            <a:stCxn id="2603" idx="6"/>
            <a:endCxn id="2607" idx="2"/>
          </p:cNvCxnSpPr>
          <p:nvPr/>
        </p:nvCxnSpPr>
        <p:spPr>
          <a:xfrm flipH="1" rot="10800000">
            <a:off x="4216425" y="291285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2784" name="Google Shape;2784;p30"/>
          <p:cNvCxnSpPr>
            <a:stCxn id="2603" idx="6"/>
            <a:endCxn id="2608" idx="2"/>
          </p:cNvCxnSpPr>
          <p:nvPr/>
        </p:nvCxnSpPr>
        <p:spPr>
          <a:xfrm flipH="1" rot="10800000">
            <a:off x="4216425" y="32596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2785" name="Google Shape;2785;p30"/>
          <p:cNvCxnSpPr>
            <a:stCxn id="2603" idx="6"/>
            <a:endCxn id="2609" idx="2"/>
          </p:cNvCxnSpPr>
          <p:nvPr/>
        </p:nvCxnSpPr>
        <p:spPr>
          <a:xfrm flipH="1" rot="10800000">
            <a:off x="4216425" y="3674250"/>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2786" name="Google Shape;2786;p30"/>
          <p:cNvCxnSpPr>
            <a:stCxn id="2603" idx="6"/>
            <a:endCxn id="2610" idx="2"/>
          </p:cNvCxnSpPr>
          <p:nvPr/>
        </p:nvCxnSpPr>
        <p:spPr>
          <a:xfrm flipH="1" rot="10800000">
            <a:off x="4216425" y="402105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2787" name="Google Shape;2787;p30"/>
          <p:cNvCxnSpPr>
            <a:stCxn id="2603" idx="6"/>
            <a:endCxn id="2611" idx="2"/>
          </p:cNvCxnSpPr>
          <p:nvPr/>
        </p:nvCxnSpPr>
        <p:spPr>
          <a:xfrm flipH="1" rot="10800000">
            <a:off x="4216425" y="43678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788" name="Google Shape;2788;p30"/>
          <p:cNvCxnSpPr>
            <a:stCxn id="2603" idx="6"/>
            <a:endCxn id="2612" idx="2"/>
          </p:cNvCxnSpPr>
          <p:nvPr/>
        </p:nvCxnSpPr>
        <p:spPr>
          <a:xfrm>
            <a:off x="4216425" y="4714650"/>
            <a:ext cx="346800" cy="0"/>
          </a:xfrm>
          <a:prstGeom prst="straightConnector1">
            <a:avLst/>
          </a:prstGeom>
          <a:noFill/>
          <a:ln cap="flat" cmpd="sng" w="9525">
            <a:solidFill>
              <a:srgbClr val="000000"/>
            </a:solidFill>
            <a:prstDash val="solid"/>
            <a:round/>
            <a:headEnd len="med" w="med" type="none"/>
            <a:tailEnd len="med" w="med" type="none"/>
          </a:ln>
        </p:spPr>
      </p:cxnSp>
      <p:sp>
        <p:nvSpPr>
          <p:cNvPr id="2789" name="Google Shape;2789;p30"/>
          <p:cNvSpPr/>
          <p:nvPr/>
        </p:nvSpPr>
        <p:spPr>
          <a:xfrm>
            <a:off x="4986375" y="17193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30"/>
          <p:cNvSpPr/>
          <p:nvPr/>
        </p:nvSpPr>
        <p:spPr>
          <a:xfrm>
            <a:off x="4986375" y="205540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30"/>
          <p:cNvSpPr/>
          <p:nvPr/>
        </p:nvSpPr>
        <p:spPr>
          <a:xfrm>
            <a:off x="4986375" y="483420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30"/>
          <p:cNvSpPr/>
          <p:nvPr/>
        </p:nvSpPr>
        <p:spPr>
          <a:xfrm>
            <a:off x="4986375" y="239147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30"/>
          <p:cNvSpPr/>
          <p:nvPr/>
        </p:nvSpPr>
        <p:spPr>
          <a:xfrm>
            <a:off x="4986375" y="26905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30"/>
          <p:cNvSpPr/>
          <p:nvPr/>
        </p:nvSpPr>
        <p:spPr>
          <a:xfrm>
            <a:off x="4986363" y="34155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30"/>
          <p:cNvSpPr/>
          <p:nvPr/>
        </p:nvSpPr>
        <p:spPr>
          <a:xfrm>
            <a:off x="4986375" y="3772788"/>
            <a:ext cx="186300" cy="239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30"/>
          <p:cNvSpPr/>
          <p:nvPr/>
        </p:nvSpPr>
        <p:spPr>
          <a:xfrm>
            <a:off x="4986375" y="414050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30"/>
          <p:cNvSpPr/>
          <p:nvPr/>
        </p:nvSpPr>
        <p:spPr>
          <a:xfrm>
            <a:off x="4986375" y="44873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98" name="Google Shape;2798;p30"/>
          <p:cNvCxnSpPr>
            <a:stCxn id="2605" idx="6"/>
            <a:endCxn id="2789" idx="2"/>
          </p:cNvCxnSpPr>
          <p:nvPr/>
        </p:nvCxnSpPr>
        <p:spPr>
          <a:xfrm flipH="1" rot="10800000">
            <a:off x="4749375" y="1838950"/>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2799" name="Google Shape;2799;p30"/>
          <p:cNvCxnSpPr>
            <a:stCxn id="2605" idx="6"/>
            <a:endCxn id="2790" idx="2"/>
          </p:cNvCxnSpPr>
          <p:nvPr/>
        </p:nvCxnSpPr>
        <p:spPr>
          <a:xfrm>
            <a:off x="4749375" y="1946350"/>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2800" name="Google Shape;2800;p30"/>
          <p:cNvCxnSpPr>
            <a:stCxn id="2605" idx="6"/>
            <a:endCxn id="2792" idx="1"/>
          </p:cNvCxnSpPr>
          <p:nvPr/>
        </p:nvCxnSpPr>
        <p:spPr>
          <a:xfrm>
            <a:off x="4749375" y="1946350"/>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2801" name="Google Shape;2801;p30"/>
          <p:cNvCxnSpPr>
            <a:stCxn id="2605" idx="6"/>
            <a:endCxn id="2793" idx="1"/>
          </p:cNvCxnSpPr>
          <p:nvPr/>
        </p:nvCxnSpPr>
        <p:spPr>
          <a:xfrm>
            <a:off x="4749375" y="1946350"/>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2802" name="Google Shape;2802;p30"/>
          <p:cNvCxnSpPr>
            <a:stCxn id="2605" idx="6"/>
          </p:cNvCxnSpPr>
          <p:nvPr/>
        </p:nvCxnSpPr>
        <p:spPr>
          <a:xfrm>
            <a:off x="4749375" y="1946350"/>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2803" name="Google Shape;2803;p30"/>
          <p:cNvCxnSpPr>
            <a:stCxn id="2605" idx="6"/>
            <a:endCxn id="2794" idx="1"/>
          </p:cNvCxnSpPr>
          <p:nvPr/>
        </p:nvCxnSpPr>
        <p:spPr>
          <a:xfrm>
            <a:off x="4749375" y="1946350"/>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2804" name="Google Shape;2804;p30"/>
          <p:cNvCxnSpPr>
            <a:stCxn id="2605" idx="6"/>
            <a:endCxn id="2795" idx="1"/>
          </p:cNvCxnSpPr>
          <p:nvPr/>
        </p:nvCxnSpPr>
        <p:spPr>
          <a:xfrm>
            <a:off x="4749375" y="1946350"/>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2805" name="Google Shape;2805;p30"/>
          <p:cNvCxnSpPr>
            <a:stCxn id="2605" idx="6"/>
            <a:endCxn id="2796" idx="1"/>
          </p:cNvCxnSpPr>
          <p:nvPr/>
        </p:nvCxnSpPr>
        <p:spPr>
          <a:xfrm>
            <a:off x="4749375" y="194635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2806" name="Google Shape;2806;p30"/>
          <p:cNvCxnSpPr>
            <a:stCxn id="2605" idx="6"/>
            <a:endCxn id="2797" idx="1"/>
          </p:cNvCxnSpPr>
          <p:nvPr/>
        </p:nvCxnSpPr>
        <p:spPr>
          <a:xfrm>
            <a:off x="4749375" y="1946350"/>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2807" name="Google Shape;2807;p30"/>
          <p:cNvCxnSpPr>
            <a:stCxn id="2605" idx="6"/>
            <a:endCxn id="2791" idx="3"/>
          </p:cNvCxnSpPr>
          <p:nvPr/>
        </p:nvCxnSpPr>
        <p:spPr>
          <a:xfrm>
            <a:off x="4749375" y="1946350"/>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2808" name="Google Shape;2808;p30"/>
          <p:cNvCxnSpPr>
            <a:stCxn id="2604" idx="6"/>
            <a:endCxn id="2789" idx="2"/>
          </p:cNvCxnSpPr>
          <p:nvPr/>
        </p:nvCxnSpPr>
        <p:spPr>
          <a:xfrm flipH="1" rot="10800000">
            <a:off x="4749375" y="1838875"/>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2809" name="Google Shape;2809;p30"/>
          <p:cNvCxnSpPr>
            <a:stCxn id="2604" idx="6"/>
            <a:endCxn id="2790" idx="2"/>
          </p:cNvCxnSpPr>
          <p:nvPr/>
        </p:nvCxnSpPr>
        <p:spPr>
          <a:xfrm flipH="1" rot="10800000">
            <a:off x="4749375" y="2174875"/>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2810" name="Google Shape;2810;p30"/>
          <p:cNvCxnSpPr>
            <a:stCxn id="2604" idx="6"/>
            <a:endCxn id="2792" idx="2"/>
          </p:cNvCxnSpPr>
          <p:nvPr/>
        </p:nvCxnSpPr>
        <p:spPr>
          <a:xfrm>
            <a:off x="4749375" y="2256175"/>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2811" name="Google Shape;2811;p30"/>
          <p:cNvCxnSpPr>
            <a:endCxn id="2793" idx="2"/>
          </p:cNvCxnSpPr>
          <p:nvPr/>
        </p:nvCxnSpPr>
        <p:spPr>
          <a:xfrm>
            <a:off x="4749375" y="2256300"/>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2812" name="Google Shape;2812;p30"/>
          <p:cNvCxnSpPr/>
          <p:nvPr/>
        </p:nvCxnSpPr>
        <p:spPr>
          <a:xfrm>
            <a:off x="4749375" y="2256175"/>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2813" name="Google Shape;2813;p30"/>
          <p:cNvCxnSpPr>
            <a:stCxn id="2604" idx="6"/>
            <a:endCxn id="2794" idx="1"/>
          </p:cNvCxnSpPr>
          <p:nvPr/>
        </p:nvCxnSpPr>
        <p:spPr>
          <a:xfrm>
            <a:off x="4749375" y="2256175"/>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2814" name="Google Shape;2814;p30"/>
          <p:cNvCxnSpPr>
            <a:stCxn id="2604" idx="6"/>
            <a:endCxn id="2795" idx="1"/>
          </p:cNvCxnSpPr>
          <p:nvPr/>
        </p:nvCxnSpPr>
        <p:spPr>
          <a:xfrm>
            <a:off x="4749375" y="2256175"/>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2815" name="Google Shape;2815;p30"/>
          <p:cNvCxnSpPr>
            <a:stCxn id="2605" idx="5"/>
            <a:endCxn id="2796" idx="2"/>
          </p:cNvCxnSpPr>
          <p:nvPr/>
        </p:nvCxnSpPr>
        <p:spPr>
          <a:xfrm>
            <a:off x="4722092" y="203088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2816" name="Google Shape;2816;p30"/>
          <p:cNvCxnSpPr>
            <a:endCxn id="2797" idx="2"/>
          </p:cNvCxnSpPr>
          <p:nvPr/>
        </p:nvCxnSpPr>
        <p:spPr>
          <a:xfrm>
            <a:off x="4749375" y="2256100"/>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2817" name="Google Shape;2817;p30"/>
          <p:cNvCxnSpPr>
            <a:stCxn id="2604" idx="6"/>
            <a:endCxn id="2791" idx="2"/>
          </p:cNvCxnSpPr>
          <p:nvPr/>
        </p:nvCxnSpPr>
        <p:spPr>
          <a:xfrm>
            <a:off x="4749375" y="2256175"/>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2818" name="Google Shape;2818;p30"/>
          <p:cNvSpPr/>
          <p:nvPr/>
        </p:nvSpPr>
        <p:spPr>
          <a:xfrm rot="5400000">
            <a:off x="4068975" y="1533175"/>
            <a:ext cx="108600" cy="337200"/>
          </a:xfrm>
          <a:prstGeom prst="lef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0"/>
          <p:cNvSpPr txBox="1"/>
          <p:nvPr/>
        </p:nvSpPr>
        <p:spPr>
          <a:xfrm>
            <a:off x="3798150" y="1290150"/>
            <a:ext cx="10218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layer</a:t>
            </a:r>
            <a:endParaRPr/>
          </a:p>
        </p:txBody>
      </p:sp>
      <p:sp>
        <p:nvSpPr>
          <p:cNvPr id="2820" name="Google Shape;2820;p30"/>
          <p:cNvSpPr txBox="1"/>
          <p:nvPr/>
        </p:nvSpPr>
        <p:spPr>
          <a:xfrm>
            <a:off x="3233325" y="12901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2821" name="Google Shape;2821;p30"/>
          <p:cNvSpPr txBox="1"/>
          <p:nvPr/>
        </p:nvSpPr>
        <p:spPr>
          <a:xfrm>
            <a:off x="2966200" y="473632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sp>
        <p:nvSpPr>
          <p:cNvPr id="2822" name="Google Shape;2822;p30"/>
          <p:cNvSpPr/>
          <p:nvPr/>
        </p:nvSpPr>
        <p:spPr>
          <a:xfrm flipH="1" rot="10800000">
            <a:off x="5492075" y="3404575"/>
            <a:ext cx="21600" cy="261000"/>
          </a:xfrm>
          <a:prstGeom prst="rightBracket">
            <a:avLst>
              <a:gd fmla="val 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30"/>
          <p:cNvSpPr txBox="1"/>
          <p:nvPr/>
        </p:nvSpPr>
        <p:spPr>
          <a:xfrm>
            <a:off x="5631275" y="3291300"/>
            <a:ext cx="932100" cy="2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neuron</a:t>
            </a:r>
            <a:endParaRPr/>
          </a:p>
        </p:txBody>
      </p:sp>
      <p:cxnSp>
        <p:nvCxnSpPr>
          <p:cNvPr id="2824" name="Google Shape;2824;p30"/>
          <p:cNvCxnSpPr>
            <a:stCxn id="2606" idx="6"/>
            <a:endCxn id="2789" idx="1"/>
          </p:cNvCxnSpPr>
          <p:nvPr/>
        </p:nvCxnSpPr>
        <p:spPr>
          <a:xfrm flipH="1" rot="10800000">
            <a:off x="4749375" y="1754200"/>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2825" name="Google Shape;2825;p30"/>
          <p:cNvCxnSpPr>
            <a:stCxn id="2606" idx="6"/>
            <a:endCxn id="2790" idx="2"/>
          </p:cNvCxnSpPr>
          <p:nvPr/>
        </p:nvCxnSpPr>
        <p:spPr>
          <a:xfrm flipH="1" rot="10800000">
            <a:off x="4749375" y="2175100"/>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2826" name="Google Shape;2826;p30"/>
          <p:cNvCxnSpPr>
            <a:stCxn id="2606" idx="6"/>
            <a:endCxn id="2792" idx="2"/>
          </p:cNvCxnSpPr>
          <p:nvPr/>
        </p:nvCxnSpPr>
        <p:spPr>
          <a:xfrm flipH="1" rot="10800000">
            <a:off x="4749375" y="2511100"/>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2827" name="Google Shape;2827;p30"/>
          <p:cNvCxnSpPr>
            <a:stCxn id="2606" idx="6"/>
            <a:endCxn id="2793" idx="2"/>
          </p:cNvCxnSpPr>
          <p:nvPr/>
        </p:nvCxnSpPr>
        <p:spPr>
          <a:xfrm>
            <a:off x="4749375" y="2566000"/>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2828" name="Google Shape;2828;p30"/>
          <p:cNvCxnSpPr>
            <a:stCxn id="2606" idx="6"/>
          </p:cNvCxnSpPr>
          <p:nvPr/>
        </p:nvCxnSpPr>
        <p:spPr>
          <a:xfrm>
            <a:off x="4749375" y="2566000"/>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2829" name="Google Shape;2829;p30"/>
          <p:cNvCxnSpPr>
            <a:stCxn id="2607" idx="6"/>
            <a:endCxn id="2789" idx="2"/>
          </p:cNvCxnSpPr>
          <p:nvPr/>
        </p:nvCxnSpPr>
        <p:spPr>
          <a:xfrm flipH="1" rot="10800000">
            <a:off x="4749375" y="1838838"/>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2830" name="Google Shape;2830;p30"/>
          <p:cNvCxnSpPr>
            <a:stCxn id="2607" idx="6"/>
            <a:endCxn id="2790" idx="2"/>
          </p:cNvCxnSpPr>
          <p:nvPr/>
        </p:nvCxnSpPr>
        <p:spPr>
          <a:xfrm flipH="1" rot="10800000">
            <a:off x="4749375" y="2174838"/>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2831" name="Google Shape;2831;p30"/>
          <p:cNvCxnSpPr>
            <a:stCxn id="2607" idx="6"/>
            <a:endCxn id="2792" idx="2"/>
          </p:cNvCxnSpPr>
          <p:nvPr/>
        </p:nvCxnSpPr>
        <p:spPr>
          <a:xfrm flipH="1" rot="10800000">
            <a:off x="4749375" y="2511138"/>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2832" name="Google Shape;2832;p30"/>
          <p:cNvCxnSpPr>
            <a:stCxn id="2607" idx="6"/>
            <a:endCxn id="2793" idx="2"/>
          </p:cNvCxnSpPr>
          <p:nvPr/>
        </p:nvCxnSpPr>
        <p:spPr>
          <a:xfrm flipH="1" rot="10800000">
            <a:off x="4749375" y="2810238"/>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2833" name="Google Shape;2833;p30"/>
          <p:cNvCxnSpPr>
            <a:stCxn id="2607" idx="6"/>
          </p:cNvCxnSpPr>
          <p:nvPr/>
        </p:nvCxnSpPr>
        <p:spPr>
          <a:xfrm>
            <a:off x="4749375" y="2912838"/>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2834" name="Google Shape;2834;p30"/>
          <p:cNvCxnSpPr>
            <a:stCxn id="2607" idx="6"/>
            <a:endCxn id="2794" idx="2"/>
          </p:cNvCxnSpPr>
          <p:nvPr/>
        </p:nvCxnSpPr>
        <p:spPr>
          <a:xfrm>
            <a:off x="4749375" y="2912838"/>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2835" name="Google Shape;2835;p30"/>
          <p:cNvCxnSpPr>
            <a:stCxn id="2607" idx="6"/>
            <a:endCxn id="2795" idx="2"/>
          </p:cNvCxnSpPr>
          <p:nvPr/>
        </p:nvCxnSpPr>
        <p:spPr>
          <a:xfrm>
            <a:off x="4749375" y="2912838"/>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2836" name="Google Shape;2836;p30"/>
          <p:cNvCxnSpPr>
            <a:endCxn id="2796" idx="2"/>
          </p:cNvCxnSpPr>
          <p:nvPr/>
        </p:nvCxnSpPr>
        <p:spPr>
          <a:xfrm>
            <a:off x="4749375" y="2912750"/>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2837" name="Google Shape;2837;p30"/>
          <p:cNvCxnSpPr>
            <a:stCxn id="2607" idx="6"/>
            <a:endCxn id="2797" idx="2"/>
          </p:cNvCxnSpPr>
          <p:nvPr/>
        </p:nvCxnSpPr>
        <p:spPr>
          <a:xfrm>
            <a:off x="4749375" y="2912838"/>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2838" name="Google Shape;2838;p30"/>
          <p:cNvCxnSpPr>
            <a:endCxn id="2791" idx="3"/>
          </p:cNvCxnSpPr>
          <p:nvPr/>
        </p:nvCxnSpPr>
        <p:spPr>
          <a:xfrm>
            <a:off x="4749358" y="2912785"/>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2839" name="Google Shape;2839;p30"/>
          <p:cNvCxnSpPr>
            <a:stCxn id="2608" idx="6"/>
            <a:endCxn id="2789" idx="2"/>
          </p:cNvCxnSpPr>
          <p:nvPr/>
        </p:nvCxnSpPr>
        <p:spPr>
          <a:xfrm flipH="1" rot="10800000">
            <a:off x="4749375" y="1838888"/>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2840" name="Google Shape;2840;p30"/>
          <p:cNvCxnSpPr>
            <a:stCxn id="2608" idx="6"/>
            <a:endCxn id="2790" idx="3"/>
          </p:cNvCxnSpPr>
          <p:nvPr/>
        </p:nvCxnSpPr>
        <p:spPr>
          <a:xfrm flipH="1" rot="10800000">
            <a:off x="4749375" y="2259488"/>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2841" name="Google Shape;2841;p30"/>
          <p:cNvCxnSpPr>
            <a:stCxn id="2608" idx="6"/>
            <a:endCxn id="2793" idx="2"/>
          </p:cNvCxnSpPr>
          <p:nvPr/>
        </p:nvCxnSpPr>
        <p:spPr>
          <a:xfrm flipH="1" rot="10800000">
            <a:off x="4749375" y="2809988"/>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2842" name="Google Shape;2842;p30"/>
          <p:cNvCxnSpPr>
            <a:stCxn id="2608" idx="6"/>
            <a:endCxn id="2608" idx="6"/>
          </p:cNvCxnSpPr>
          <p:nvPr/>
        </p:nvCxnSpPr>
        <p:spPr>
          <a:xfrm>
            <a:off x="4749375" y="3259688"/>
            <a:ext cx="0" cy="0"/>
          </a:xfrm>
          <a:prstGeom prst="straightConnector1">
            <a:avLst/>
          </a:prstGeom>
          <a:noFill/>
          <a:ln cap="flat" cmpd="sng" w="9525">
            <a:solidFill>
              <a:srgbClr val="000000"/>
            </a:solidFill>
            <a:prstDash val="solid"/>
            <a:round/>
            <a:headEnd len="med" w="med" type="none"/>
            <a:tailEnd len="med" w="med" type="none"/>
          </a:ln>
        </p:spPr>
      </p:cxnSp>
      <p:cxnSp>
        <p:nvCxnSpPr>
          <p:cNvPr id="2843" name="Google Shape;2843;p30"/>
          <p:cNvCxnSpPr>
            <a:stCxn id="2608" idx="6"/>
          </p:cNvCxnSpPr>
          <p:nvPr/>
        </p:nvCxnSpPr>
        <p:spPr>
          <a:xfrm flipH="1" rot="10800000">
            <a:off x="4749375" y="3223688"/>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2844" name="Google Shape;2844;p30"/>
          <p:cNvCxnSpPr>
            <a:stCxn id="2608" idx="6"/>
            <a:endCxn id="2794" idx="2"/>
          </p:cNvCxnSpPr>
          <p:nvPr/>
        </p:nvCxnSpPr>
        <p:spPr>
          <a:xfrm>
            <a:off x="4749375" y="3259688"/>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2845" name="Google Shape;2845;p30"/>
          <p:cNvCxnSpPr>
            <a:stCxn id="2608" idx="6"/>
            <a:endCxn id="2795" idx="2"/>
          </p:cNvCxnSpPr>
          <p:nvPr/>
        </p:nvCxnSpPr>
        <p:spPr>
          <a:xfrm>
            <a:off x="4749375" y="3259688"/>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2846" name="Google Shape;2846;p30"/>
          <p:cNvCxnSpPr>
            <a:stCxn id="2608" idx="6"/>
            <a:endCxn id="2796" idx="2"/>
          </p:cNvCxnSpPr>
          <p:nvPr/>
        </p:nvCxnSpPr>
        <p:spPr>
          <a:xfrm>
            <a:off x="4749375" y="3259688"/>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2847" name="Google Shape;2847;p30"/>
          <p:cNvCxnSpPr>
            <a:stCxn id="2608" idx="6"/>
            <a:endCxn id="2797" idx="3"/>
          </p:cNvCxnSpPr>
          <p:nvPr/>
        </p:nvCxnSpPr>
        <p:spPr>
          <a:xfrm>
            <a:off x="4749375" y="3259688"/>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2848" name="Google Shape;2848;p30"/>
          <p:cNvCxnSpPr>
            <a:stCxn id="2608" idx="6"/>
            <a:endCxn id="2791" idx="1"/>
          </p:cNvCxnSpPr>
          <p:nvPr/>
        </p:nvCxnSpPr>
        <p:spPr>
          <a:xfrm>
            <a:off x="4749375" y="3259688"/>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2849" name="Google Shape;2849;p30"/>
          <p:cNvCxnSpPr>
            <a:stCxn id="2609" idx="6"/>
            <a:endCxn id="2789" idx="2"/>
          </p:cNvCxnSpPr>
          <p:nvPr/>
        </p:nvCxnSpPr>
        <p:spPr>
          <a:xfrm flipH="1" rot="10800000">
            <a:off x="4749375" y="1839000"/>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2850" name="Google Shape;2850;p30"/>
          <p:cNvCxnSpPr>
            <a:stCxn id="2609" idx="6"/>
            <a:endCxn id="2790" idx="2"/>
          </p:cNvCxnSpPr>
          <p:nvPr/>
        </p:nvCxnSpPr>
        <p:spPr>
          <a:xfrm flipH="1" rot="10800000">
            <a:off x="4749375" y="2175000"/>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2851" name="Google Shape;2851;p30"/>
          <p:cNvCxnSpPr>
            <a:stCxn id="2609" idx="6"/>
            <a:endCxn id="2792" idx="2"/>
          </p:cNvCxnSpPr>
          <p:nvPr/>
        </p:nvCxnSpPr>
        <p:spPr>
          <a:xfrm flipH="1" rot="10800000">
            <a:off x="4749375" y="2511000"/>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2852" name="Google Shape;2852;p30"/>
          <p:cNvCxnSpPr>
            <a:stCxn id="2609" idx="6"/>
            <a:endCxn id="2793" idx="2"/>
          </p:cNvCxnSpPr>
          <p:nvPr/>
        </p:nvCxnSpPr>
        <p:spPr>
          <a:xfrm flipH="1" rot="10800000">
            <a:off x="4749375" y="2810100"/>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2853" name="Google Shape;2853;p30"/>
          <p:cNvCxnSpPr>
            <a:stCxn id="2609" idx="6"/>
          </p:cNvCxnSpPr>
          <p:nvPr/>
        </p:nvCxnSpPr>
        <p:spPr>
          <a:xfrm flipH="1" rot="10800000">
            <a:off x="4749375" y="3255000"/>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2854" name="Google Shape;2854;p30"/>
          <p:cNvCxnSpPr>
            <a:stCxn id="2609" idx="6"/>
            <a:endCxn id="2794" idx="2"/>
          </p:cNvCxnSpPr>
          <p:nvPr/>
        </p:nvCxnSpPr>
        <p:spPr>
          <a:xfrm flipH="1" rot="10800000">
            <a:off x="4749375" y="3535200"/>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2855" name="Google Shape;2855;p30"/>
          <p:cNvCxnSpPr>
            <a:stCxn id="2609" idx="6"/>
            <a:endCxn id="2795" idx="2"/>
          </p:cNvCxnSpPr>
          <p:nvPr/>
        </p:nvCxnSpPr>
        <p:spPr>
          <a:xfrm>
            <a:off x="4749375" y="3674100"/>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2856" name="Google Shape;2856;p30"/>
          <p:cNvCxnSpPr>
            <a:stCxn id="2609" idx="6"/>
            <a:endCxn id="2796" idx="3"/>
          </p:cNvCxnSpPr>
          <p:nvPr/>
        </p:nvCxnSpPr>
        <p:spPr>
          <a:xfrm>
            <a:off x="4749375" y="3674100"/>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2857" name="Google Shape;2857;p30"/>
          <p:cNvCxnSpPr>
            <a:stCxn id="2609" idx="6"/>
            <a:endCxn id="2797" idx="2"/>
          </p:cNvCxnSpPr>
          <p:nvPr/>
        </p:nvCxnSpPr>
        <p:spPr>
          <a:xfrm>
            <a:off x="4749375" y="367410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2858" name="Google Shape;2858;p30"/>
          <p:cNvCxnSpPr>
            <a:stCxn id="2609" idx="6"/>
            <a:endCxn id="2791" idx="2"/>
          </p:cNvCxnSpPr>
          <p:nvPr/>
        </p:nvCxnSpPr>
        <p:spPr>
          <a:xfrm>
            <a:off x="4749375" y="3674100"/>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2859" name="Google Shape;2859;p30"/>
          <p:cNvCxnSpPr>
            <a:stCxn id="2610" idx="6"/>
            <a:endCxn id="2789" idx="2"/>
          </p:cNvCxnSpPr>
          <p:nvPr/>
        </p:nvCxnSpPr>
        <p:spPr>
          <a:xfrm flipH="1" rot="10800000">
            <a:off x="4749375" y="1838750"/>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2860" name="Google Shape;2860;p30"/>
          <p:cNvCxnSpPr>
            <a:stCxn id="2610" idx="6"/>
            <a:endCxn id="2790" idx="2"/>
          </p:cNvCxnSpPr>
          <p:nvPr/>
        </p:nvCxnSpPr>
        <p:spPr>
          <a:xfrm flipH="1" rot="10800000">
            <a:off x="4749375" y="2175050"/>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2861" name="Google Shape;2861;p30"/>
          <p:cNvCxnSpPr>
            <a:stCxn id="2610" idx="6"/>
            <a:endCxn id="2792" idx="2"/>
          </p:cNvCxnSpPr>
          <p:nvPr/>
        </p:nvCxnSpPr>
        <p:spPr>
          <a:xfrm flipH="1" rot="10800000">
            <a:off x="4749375" y="2511050"/>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2862" name="Google Shape;2862;p30"/>
          <p:cNvCxnSpPr>
            <a:stCxn id="2610" idx="6"/>
            <a:endCxn id="2793" idx="2"/>
          </p:cNvCxnSpPr>
          <p:nvPr/>
        </p:nvCxnSpPr>
        <p:spPr>
          <a:xfrm flipH="1" rot="10800000">
            <a:off x="4749375" y="2810150"/>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2863" name="Google Shape;2863;p30"/>
          <p:cNvCxnSpPr>
            <a:stCxn id="2610" idx="6"/>
          </p:cNvCxnSpPr>
          <p:nvPr/>
        </p:nvCxnSpPr>
        <p:spPr>
          <a:xfrm flipH="1" rot="10800000">
            <a:off x="4749375" y="3202850"/>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2864" name="Google Shape;2864;p30"/>
          <p:cNvCxnSpPr>
            <a:stCxn id="2610" idx="6"/>
            <a:endCxn id="2794" idx="2"/>
          </p:cNvCxnSpPr>
          <p:nvPr/>
        </p:nvCxnSpPr>
        <p:spPr>
          <a:xfrm flipH="1" rot="10800000">
            <a:off x="4749375" y="3534950"/>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2865" name="Google Shape;2865;p30"/>
          <p:cNvCxnSpPr>
            <a:stCxn id="2610" idx="6"/>
            <a:endCxn id="2795" idx="2"/>
          </p:cNvCxnSpPr>
          <p:nvPr/>
        </p:nvCxnSpPr>
        <p:spPr>
          <a:xfrm flipH="1" rot="10800000">
            <a:off x="4749375" y="3892250"/>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2866" name="Google Shape;2866;p30"/>
          <p:cNvCxnSpPr>
            <a:stCxn id="2610" idx="6"/>
            <a:endCxn id="2796" idx="2"/>
          </p:cNvCxnSpPr>
          <p:nvPr/>
        </p:nvCxnSpPr>
        <p:spPr>
          <a:xfrm>
            <a:off x="4749375" y="402095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2867" name="Google Shape;2867;p30"/>
          <p:cNvCxnSpPr>
            <a:stCxn id="2610" idx="6"/>
            <a:endCxn id="2797" idx="2"/>
          </p:cNvCxnSpPr>
          <p:nvPr/>
        </p:nvCxnSpPr>
        <p:spPr>
          <a:xfrm>
            <a:off x="4749375" y="402095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2868" name="Google Shape;2868;p30"/>
          <p:cNvCxnSpPr>
            <a:stCxn id="2610" idx="6"/>
            <a:endCxn id="2791" idx="2"/>
          </p:cNvCxnSpPr>
          <p:nvPr/>
        </p:nvCxnSpPr>
        <p:spPr>
          <a:xfrm>
            <a:off x="4749375" y="402095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2869" name="Google Shape;2869;p30"/>
          <p:cNvCxnSpPr>
            <a:stCxn id="2611" idx="6"/>
            <a:endCxn id="2789" idx="1"/>
          </p:cNvCxnSpPr>
          <p:nvPr/>
        </p:nvCxnSpPr>
        <p:spPr>
          <a:xfrm flipH="1" rot="10800000">
            <a:off x="4749375" y="1754200"/>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2870" name="Google Shape;2870;p30"/>
          <p:cNvCxnSpPr>
            <a:stCxn id="2611" idx="6"/>
            <a:endCxn id="2790" idx="2"/>
          </p:cNvCxnSpPr>
          <p:nvPr/>
        </p:nvCxnSpPr>
        <p:spPr>
          <a:xfrm flipH="1" rot="10800000">
            <a:off x="4749375" y="2175100"/>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2871" name="Google Shape;2871;p30"/>
          <p:cNvCxnSpPr>
            <a:stCxn id="2611" idx="6"/>
            <a:endCxn id="2792" idx="2"/>
          </p:cNvCxnSpPr>
          <p:nvPr/>
        </p:nvCxnSpPr>
        <p:spPr>
          <a:xfrm flipH="1" rot="10800000">
            <a:off x="4749375" y="2511100"/>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2872" name="Google Shape;2872;p30"/>
          <p:cNvCxnSpPr>
            <a:stCxn id="2611" idx="6"/>
            <a:endCxn id="2793" idx="2"/>
          </p:cNvCxnSpPr>
          <p:nvPr/>
        </p:nvCxnSpPr>
        <p:spPr>
          <a:xfrm flipH="1" rot="10800000">
            <a:off x="4749375" y="2810200"/>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2873" name="Google Shape;2873;p30"/>
          <p:cNvCxnSpPr>
            <a:stCxn id="2611" idx="6"/>
          </p:cNvCxnSpPr>
          <p:nvPr/>
        </p:nvCxnSpPr>
        <p:spPr>
          <a:xfrm flipH="1" rot="10800000">
            <a:off x="4749375" y="3213400"/>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2874" name="Google Shape;2874;p30"/>
          <p:cNvCxnSpPr>
            <a:stCxn id="2611" idx="6"/>
            <a:endCxn id="2794" idx="3"/>
          </p:cNvCxnSpPr>
          <p:nvPr/>
        </p:nvCxnSpPr>
        <p:spPr>
          <a:xfrm flipH="1" rot="10800000">
            <a:off x="4749375" y="3619600"/>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2875" name="Google Shape;2875;p30"/>
          <p:cNvCxnSpPr>
            <a:stCxn id="2611" idx="6"/>
            <a:endCxn id="2795" idx="2"/>
          </p:cNvCxnSpPr>
          <p:nvPr/>
        </p:nvCxnSpPr>
        <p:spPr>
          <a:xfrm flipH="1" rot="10800000">
            <a:off x="4749375" y="3892300"/>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2876" name="Google Shape;2876;p30"/>
          <p:cNvCxnSpPr>
            <a:stCxn id="2611" idx="6"/>
            <a:endCxn id="2796" idx="2"/>
          </p:cNvCxnSpPr>
          <p:nvPr/>
        </p:nvCxnSpPr>
        <p:spPr>
          <a:xfrm flipH="1" rot="10800000">
            <a:off x="4749375" y="426010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2877" name="Google Shape;2877;p30"/>
          <p:cNvCxnSpPr>
            <a:stCxn id="2611" idx="6"/>
            <a:endCxn id="2797" idx="2"/>
          </p:cNvCxnSpPr>
          <p:nvPr/>
        </p:nvCxnSpPr>
        <p:spPr>
          <a:xfrm>
            <a:off x="4749375" y="436780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2878" name="Google Shape;2878;p30"/>
          <p:cNvCxnSpPr>
            <a:stCxn id="2611" idx="6"/>
            <a:endCxn id="2791" idx="2"/>
          </p:cNvCxnSpPr>
          <p:nvPr/>
        </p:nvCxnSpPr>
        <p:spPr>
          <a:xfrm>
            <a:off x="4749375" y="436780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2879" name="Google Shape;2879;p30"/>
          <p:cNvCxnSpPr>
            <a:stCxn id="2612" idx="6"/>
            <a:endCxn id="2789" idx="2"/>
          </p:cNvCxnSpPr>
          <p:nvPr/>
        </p:nvCxnSpPr>
        <p:spPr>
          <a:xfrm flipH="1" rot="10800000">
            <a:off x="4749375" y="1838850"/>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2880" name="Google Shape;2880;p30"/>
          <p:cNvCxnSpPr>
            <a:stCxn id="2612" idx="6"/>
            <a:endCxn id="2790" idx="2"/>
          </p:cNvCxnSpPr>
          <p:nvPr/>
        </p:nvCxnSpPr>
        <p:spPr>
          <a:xfrm flipH="1" rot="10800000">
            <a:off x="4749375" y="2174850"/>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2881" name="Google Shape;2881;p30"/>
          <p:cNvCxnSpPr>
            <a:stCxn id="2612" idx="6"/>
            <a:endCxn id="2792" idx="1"/>
          </p:cNvCxnSpPr>
          <p:nvPr/>
        </p:nvCxnSpPr>
        <p:spPr>
          <a:xfrm flipH="1" rot="10800000">
            <a:off x="4749375" y="2426550"/>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2882" name="Google Shape;2882;p30"/>
          <p:cNvCxnSpPr>
            <a:stCxn id="2612" idx="6"/>
            <a:endCxn id="2793" idx="2"/>
          </p:cNvCxnSpPr>
          <p:nvPr/>
        </p:nvCxnSpPr>
        <p:spPr>
          <a:xfrm flipH="1" rot="10800000">
            <a:off x="4749375" y="2810250"/>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2883" name="Google Shape;2883;p30"/>
          <p:cNvCxnSpPr>
            <a:stCxn id="2612" idx="6"/>
          </p:cNvCxnSpPr>
          <p:nvPr/>
        </p:nvCxnSpPr>
        <p:spPr>
          <a:xfrm flipH="1" rot="10800000">
            <a:off x="4749375" y="3234150"/>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2884" name="Google Shape;2884;p30"/>
          <p:cNvCxnSpPr>
            <a:stCxn id="2612" idx="6"/>
            <a:endCxn id="2794" idx="3"/>
          </p:cNvCxnSpPr>
          <p:nvPr/>
        </p:nvCxnSpPr>
        <p:spPr>
          <a:xfrm flipH="1" rot="10800000">
            <a:off x="4749375" y="3619650"/>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2885" name="Google Shape;2885;p30"/>
          <p:cNvCxnSpPr>
            <a:stCxn id="2796" idx="2"/>
            <a:endCxn id="2795" idx="2"/>
          </p:cNvCxnSpPr>
          <p:nvPr/>
        </p:nvCxnSpPr>
        <p:spPr>
          <a:xfrm rot="10800000">
            <a:off x="4986375" y="3892250"/>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2886" name="Google Shape;2886;p30"/>
          <p:cNvCxnSpPr>
            <a:stCxn id="2612" idx="6"/>
            <a:endCxn id="2796" idx="3"/>
          </p:cNvCxnSpPr>
          <p:nvPr/>
        </p:nvCxnSpPr>
        <p:spPr>
          <a:xfrm flipH="1" rot="10800000">
            <a:off x="4749375" y="4344450"/>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2887" name="Google Shape;2887;p30"/>
          <p:cNvCxnSpPr>
            <a:stCxn id="2612" idx="6"/>
            <a:endCxn id="2797" idx="2"/>
          </p:cNvCxnSpPr>
          <p:nvPr/>
        </p:nvCxnSpPr>
        <p:spPr>
          <a:xfrm flipH="1" rot="10800000">
            <a:off x="4749375" y="460695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2888" name="Google Shape;2888;p30"/>
          <p:cNvCxnSpPr>
            <a:stCxn id="2612" idx="6"/>
            <a:endCxn id="2791" idx="2"/>
          </p:cNvCxnSpPr>
          <p:nvPr/>
        </p:nvCxnSpPr>
        <p:spPr>
          <a:xfrm>
            <a:off x="4749375" y="4714650"/>
            <a:ext cx="237000" cy="239100"/>
          </a:xfrm>
          <a:prstGeom prst="straightConnector1">
            <a:avLst/>
          </a:prstGeom>
          <a:noFill/>
          <a:ln cap="flat" cmpd="sng" w="9525">
            <a:solidFill>
              <a:srgbClr val="000000"/>
            </a:solidFill>
            <a:prstDash val="solid"/>
            <a:round/>
            <a:headEnd len="med" w="med" type="none"/>
            <a:tailEnd len="med" w="med" type="none"/>
          </a:ln>
        </p:spPr>
      </p:cxnSp>
      <p:sp>
        <p:nvSpPr>
          <p:cNvPr id="2889" name="Google Shape;2889;p30"/>
          <p:cNvSpPr txBox="1"/>
          <p:nvPr/>
        </p:nvSpPr>
        <p:spPr>
          <a:xfrm>
            <a:off x="3233692" y="1903438"/>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2890" name="Google Shape;2890;p30"/>
          <p:cNvSpPr txBox="1"/>
          <p:nvPr/>
        </p:nvSpPr>
        <p:spPr>
          <a:xfrm>
            <a:off x="3233315" y="1601975"/>
            <a:ext cx="1863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2891" name="Google Shape;2891;p30"/>
          <p:cNvSpPr txBox="1"/>
          <p:nvPr/>
        </p:nvSpPr>
        <p:spPr>
          <a:xfrm>
            <a:off x="3012899" y="2169075"/>
            <a:ext cx="3825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2892" name="Google Shape;2892;p30"/>
          <p:cNvSpPr txBox="1"/>
          <p:nvPr/>
        </p:nvSpPr>
        <p:spPr>
          <a:xfrm>
            <a:off x="2966200" y="438957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2893" name="Google Shape;2893;p30"/>
          <p:cNvSpPr txBox="1"/>
          <p:nvPr/>
        </p:nvSpPr>
        <p:spPr>
          <a:xfrm>
            <a:off x="3109500" y="3946650"/>
            <a:ext cx="355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2894" name="Google Shape;2894;p30"/>
          <p:cNvSpPr txBox="1"/>
          <p:nvPr/>
        </p:nvSpPr>
        <p:spPr>
          <a:xfrm>
            <a:off x="5158125" y="16415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2895" name="Google Shape;2895;p30"/>
          <p:cNvSpPr txBox="1"/>
          <p:nvPr/>
        </p:nvSpPr>
        <p:spPr>
          <a:xfrm>
            <a:off x="5182300" y="19409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2896" name="Google Shape;2896;p30"/>
          <p:cNvSpPr txBox="1"/>
          <p:nvPr/>
        </p:nvSpPr>
        <p:spPr>
          <a:xfrm>
            <a:off x="5182725" y="2254838"/>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2897" name="Google Shape;2897;p30"/>
          <p:cNvSpPr txBox="1"/>
          <p:nvPr/>
        </p:nvSpPr>
        <p:spPr>
          <a:xfrm>
            <a:off x="5182738" y="25687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2898" name="Google Shape;2898;p30"/>
          <p:cNvSpPr txBox="1"/>
          <p:nvPr/>
        </p:nvSpPr>
        <p:spPr>
          <a:xfrm>
            <a:off x="5187688" y="29787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2899" name="Google Shape;2899;p30"/>
          <p:cNvSpPr txBox="1"/>
          <p:nvPr/>
        </p:nvSpPr>
        <p:spPr>
          <a:xfrm>
            <a:off x="5172463" y="33381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2900" name="Google Shape;2900;p30"/>
          <p:cNvSpPr txBox="1"/>
          <p:nvPr/>
        </p:nvSpPr>
        <p:spPr>
          <a:xfrm>
            <a:off x="5177188" y="36975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2901" name="Google Shape;2901;p30"/>
          <p:cNvSpPr txBox="1"/>
          <p:nvPr/>
        </p:nvSpPr>
        <p:spPr>
          <a:xfrm>
            <a:off x="5177188" y="40569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2902" name="Google Shape;2902;p30"/>
          <p:cNvSpPr txBox="1"/>
          <p:nvPr/>
        </p:nvSpPr>
        <p:spPr>
          <a:xfrm>
            <a:off x="5177188" y="44164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2903" name="Google Shape;2903;p30"/>
          <p:cNvSpPr txBox="1"/>
          <p:nvPr/>
        </p:nvSpPr>
        <p:spPr>
          <a:xfrm>
            <a:off x="5096018" y="4775825"/>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2904" name="Google Shape;2904;p30"/>
          <p:cNvSpPr/>
          <p:nvPr/>
        </p:nvSpPr>
        <p:spPr>
          <a:xfrm>
            <a:off x="5516525" y="3819800"/>
            <a:ext cx="448800" cy="218100"/>
          </a:xfrm>
          <a:prstGeom prst="lef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30"/>
          <p:cNvSpPr txBox="1"/>
          <p:nvPr>
            <p:ph idx="4294967295" type="title"/>
          </p:nvPr>
        </p:nvSpPr>
        <p:spPr>
          <a:xfrm>
            <a:off x="275450" y="118550"/>
            <a:ext cx="8444400" cy="107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000000"/>
                </a:solidFill>
                <a:latin typeface="Lato"/>
                <a:ea typeface="Lato"/>
                <a:cs typeface="Lato"/>
                <a:sym typeface="Lato"/>
              </a:rPr>
              <a:t>Note that this network is already trained.  That means that if we put in a digit 0-9, the neural network will give the highest activation of the output for that digit.  We will learn later how to train this network later.  </a:t>
            </a:r>
            <a:r>
              <a:rPr lang="en" sz="1800">
                <a:solidFill>
                  <a:srgbClr val="000000"/>
                </a:solidFill>
                <a:latin typeface="Lato"/>
                <a:ea typeface="Lato"/>
                <a:cs typeface="Lato"/>
                <a:sym typeface="Lato"/>
              </a:rPr>
              <a:t>  </a:t>
            </a:r>
            <a:endParaRPr sz="2500">
              <a:solidFill>
                <a:srgbClr val="000000"/>
              </a:solidFill>
              <a:latin typeface="Lato"/>
              <a:ea typeface="Lato"/>
              <a:cs typeface="Lato"/>
              <a:sym typeface="Lato"/>
            </a:endParaRPr>
          </a:p>
        </p:txBody>
      </p:sp>
      <p:pic>
        <p:nvPicPr>
          <p:cNvPr id="2906" name="Google Shape;2906;p30"/>
          <p:cNvPicPr preferRelativeResize="0"/>
          <p:nvPr/>
        </p:nvPicPr>
        <p:blipFill>
          <a:blip r:embed="rId3">
            <a:alphaModFix/>
          </a:blip>
          <a:stretch>
            <a:fillRect/>
          </a:stretch>
        </p:blipFill>
        <p:spPr>
          <a:xfrm>
            <a:off x="326025" y="2065900"/>
            <a:ext cx="1909200" cy="19091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2910" name="Shape 2910"/>
        <p:cNvGrpSpPr/>
        <p:nvPr/>
      </p:nvGrpSpPr>
      <p:grpSpPr>
        <a:xfrm>
          <a:off x="0" y="0"/>
          <a:ext cx="0" cy="0"/>
          <a:chOff x="0" y="0"/>
          <a:chExt cx="0" cy="0"/>
        </a:xfrm>
      </p:grpSpPr>
      <p:sp>
        <p:nvSpPr>
          <p:cNvPr id="2911" name="Google Shape;2911;p31"/>
          <p:cNvSpPr/>
          <p:nvPr/>
        </p:nvSpPr>
        <p:spPr>
          <a:xfrm>
            <a:off x="2353725" y="2065888"/>
            <a:ext cx="186300" cy="19092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31"/>
          <p:cNvSpPr/>
          <p:nvPr/>
        </p:nvSpPr>
        <p:spPr>
          <a:xfrm rot="-5400000">
            <a:off x="1139150" y="797663"/>
            <a:ext cx="282900" cy="20103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31"/>
          <p:cNvSpPr txBox="1"/>
          <p:nvPr/>
        </p:nvSpPr>
        <p:spPr>
          <a:xfrm>
            <a:off x="630813" y="1256850"/>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2914" name="Google Shape;2914;p31"/>
          <p:cNvSpPr txBox="1"/>
          <p:nvPr/>
        </p:nvSpPr>
        <p:spPr>
          <a:xfrm>
            <a:off x="2658525" y="2559650"/>
            <a:ext cx="750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28</a:t>
            </a:r>
            <a:endParaRPr/>
          </a:p>
        </p:txBody>
      </p:sp>
      <p:sp>
        <p:nvSpPr>
          <p:cNvPr id="2915" name="Google Shape;2915;p31"/>
          <p:cNvSpPr/>
          <p:nvPr/>
        </p:nvSpPr>
        <p:spPr>
          <a:xfrm>
            <a:off x="3420525" y="142242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31"/>
          <p:cNvSpPr/>
          <p:nvPr/>
        </p:nvSpPr>
        <p:spPr>
          <a:xfrm>
            <a:off x="3420525" y="4834200"/>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31"/>
          <p:cNvSpPr/>
          <p:nvPr/>
        </p:nvSpPr>
        <p:spPr>
          <a:xfrm>
            <a:off x="3420525" y="1718738"/>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31"/>
          <p:cNvSpPr/>
          <p:nvPr/>
        </p:nvSpPr>
        <p:spPr>
          <a:xfrm>
            <a:off x="3420525" y="2015063"/>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31"/>
          <p:cNvSpPr/>
          <p:nvPr/>
        </p:nvSpPr>
        <p:spPr>
          <a:xfrm>
            <a:off x="3420525" y="2311388"/>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31"/>
          <p:cNvSpPr/>
          <p:nvPr/>
        </p:nvSpPr>
        <p:spPr>
          <a:xfrm>
            <a:off x="3420525" y="26077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31"/>
          <p:cNvSpPr/>
          <p:nvPr/>
        </p:nvSpPr>
        <p:spPr>
          <a:xfrm>
            <a:off x="3420525" y="29548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31"/>
          <p:cNvSpPr/>
          <p:nvPr/>
        </p:nvSpPr>
        <p:spPr>
          <a:xfrm>
            <a:off x="3420525" y="33168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31"/>
          <p:cNvSpPr/>
          <p:nvPr/>
        </p:nvSpPr>
        <p:spPr>
          <a:xfrm>
            <a:off x="3420525" y="36789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31"/>
          <p:cNvSpPr/>
          <p:nvPr/>
        </p:nvSpPr>
        <p:spPr>
          <a:xfrm>
            <a:off x="3420525" y="406400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31"/>
          <p:cNvSpPr/>
          <p:nvPr/>
        </p:nvSpPr>
        <p:spPr>
          <a:xfrm>
            <a:off x="3420525" y="44873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31"/>
          <p:cNvSpPr/>
          <p:nvPr/>
        </p:nvSpPr>
        <p:spPr>
          <a:xfrm>
            <a:off x="4986375" y="30979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31"/>
          <p:cNvSpPr/>
          <p:nvPr/>
        </p:nvSpPr>
        <p:spPr>
          <a:xfrm>
            <a:off x="4030125" y="21366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31"/>
          <p:cNvSpPr/>
          <p:nvPr/>
        </p:nvSpPr>
        <p:spPr>
          <a:xfrm>
            <a:off x="4030125" y="18268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31"/>
          <p:cNvSpPr/>
          <p:nvPr/>
        </p:nvSpPr>
        <p:spPr>
          <a:xfrm>
            <a:off x="4030125" y="24464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31"/>
          <p:cNvSpPr/>
          <p:nvPr/>
        </p:nvSpPr>
        <p:spPr>
          <a:xfrm>
            <a:off x="4030125" y="27932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31"/>
          <p:cNvSpPr/>
          <p:nvPr/>
        </p:nvSpPr>
        <p:spPr>
          <a:xfrm>
            <a:off x="4030125" y="3140138"/>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31"/>
          <p:cNvSpPr/>
          <p:nvPr/>
        </p:nvSpPr>
        <p:spPr>
          <a:xfrm>
            <a:off x="4030125" y="355455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31"/>
          <p:cNvSpPr/>
          <p:nvPr/>
        </p:nvSpPr>
        <p:spPr>
          <a:xfrm>
            <a:off x="4030125" y="39014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31"/>
          <p:cNvSpPr/>
          <p:nvPr/>
        </p:nvSpPr>
        <p:spPr>
          <a:xfrm>
            <a:off x="4030125" y="424825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1"/>
          <p:cNvSpPr/>
          <p:nvPr/>
        </p:nvSpPr>
        <p:spPr>
          <a:xfrm>
            <a:off x="4030125" y="459510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1"/>
          <p:cNvSpPr/>
          <p:nvPr/>
        </p:nvSpPr>
        <p:spPr>
          <a:xfrm>
            <a:off x="4563075" y="213662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1"/>
          <p:cNvSpPr/>
          <p:nvPr/>
        </p:nvSpPr>
        <p:spPr>
          <a:xfrm>
            <a:off x="4563075" y="182680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1"/>
          <p:cNvSpPr/>
          <p:nvPr/>
        </p:nvSpPr>
        <p:spPr>
          <a:xfrm>
            <a:off x="4563075" y="24464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1"/>
          <p:cNvSpPr/>
          <p:nvPr/>
        </p:nvSpPr>
        <p:spPr>
          <a:xfrm>
            <a:off x="4563075" y="27932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1"/>
          <p:cNvSpPr/>
          <p:nvPr/>
        </p:nvSpPr>
        <p:spPr>
          <a:xfrm>
            <a:off x="4563075" y="3140138"/>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1"/>
          <p:cNvSpPr/>
          <p:nvPr/>
        </p:nvSpPr>
        <p:spPr>
          <a:xfrm>
            <a:off x="4563075" y="35545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1"/>
          <p:cNvSpPr/>
          <p:nvPr/>
        </p:nvSpPr>
        <p:spPr>
          <a:xfrm>
            <a:off x="4563075" y="39014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1"/>
          <p:cNvSpPr/>
          <p:nvPr/>
        </p:nvSpPr>
        <p:spPr>
          <a:xfrm>
            <a:off x="4563075" y="42482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1"/>
          <p:cNvSpPr/>
          <p:nvPr/>
        </p:nvSpPr>
        <p:spPr>
          <a:xfrm>
            <a:off x="4563075" y="45951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45" name="Google Shape;2945;p31"/>
          <p:cNvCxnSpPr/>
          <p:nvPr/>
        </p:nvCxnSpPr>
        <p:spPr>
          <a:xfrm>
            <a:off x="3606825" y="1587100"/>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2946" name="Google Shape;2946;p31"/>
          <p:cNvCxnSpPr/>
          <p:nvPr/>
        </p:nvCxnSpPr>
        <p:spPr>
          <a:xfrm>
            <a:off x="3584325" y="1550550"/>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2947" name="Google Shape;2947;p31"/>
          <p:cNvCxnSpPr/>
          <p:nvPr/>
        </p:nvCxnSpPr>
        <p:spPr>
          <a:xfrm>
            <a:off x="3609750" y="1620050"/>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2948" name="Google Shape;2948;p31"/>
          <p:cNvCxnSpPr/>
          <p:nvPr/>
        </p:nvCxnSpPr>
        <p:spPr>
          <a:xfrm>
            <a:off x="3598875" y="1620050"/>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2949" name="Google Shape;2949;p31"/>
          <p:cNvCxnSpPr/>
          <p:nvPr/>
        </p:nvCxnSpPr>
        <p:spPr>
          <a:xfrm>
            <a:off x="3609750" y="1630925"/>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2950" name="Google Shape;2950;p31"/>
          <p:cNvCxnSpPr>
            <a:endCxn id="2932" idx="2"/>
          </p:cNvCxnSpPr>
          <p:nvPr/>
        </p:nvCxnSpPr>
        <p:spPr>
          <a:xfrm>
            <a:off x="3598725" y="1630800"/>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2951" name="Google Shape;2951;p31"/>
          <p:cNvCxnSpPr>
            <a:endCxn id="2933" idx="2"/>
          </p:cNvCxnSpPr>
          <p:nvPr/>
        </p:nvCxnSpPr>
        <p:spPr>
          <a:xfrm>
            <a:off x="3598725" y="1620050"/>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2952" name="Google Shape;2952;p31"/>
          <p:cNvCxnSpPr>
            <a:endCxn id="2934" idx="1"/>
          </p:cNvCxnSpPr>
          <p:nvPr/>
        </p:nvCxnSpPr>
        <p:spPr>
          <a:xfrm>
            <a:off x="3599008" y="1620165"/>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2953" name="Google Shape;2953;p31"/>
          <p:cNvCxnSpPr>
            <a:endCxn id="2935" idx="2"/>
          </p:cNvCxnSpPr>
          <p:nvPr/>
        </p:nvCxnSpPr>
        <p:spPr>
          <a:xfrm>
            <a:off x="3598725" y="1630950"/>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2954" name="Google Shape;2954;p31"/>
          <p:cNvCxnSpPr/>
          <p:nvPr/>
        </p:nvCxnSpPr>
        <p:spPr>
          <a:xfrm>
            <a:off x="3620625" y="1870125"/>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2955" name="Google Shape;2955;p31"/>
          <p:cNvCxnSpPr/>
          <p:nvPr/>
        </p:nvCxnSpPr>
        <p:spPr>
          <a:xfrm>
            <a:off x="3620625" y="1913600"/>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2956" name="Google Shape;2956;p31"/>
          <p:cNvCxnSpPr/>
          <p:nvPr/>
        </p:nvCxnSpPr>
        <p:spPr>
          <a:xfrm>
            <a:off x="3609750" y="1891850"/>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2957" name="Google Shape;2957;p31"/>
          <p:cNvCxnSpPr/>
          <p:nvPr/>
        </p:nvCxnSpPr>
        <p:spPr>
          <a:xfrm>
            <a:off x="3642375" y="1924475"/>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2958" name="Google Shape;2958;p31"/>
          <p:cNvCxnSpPr/>
          <p:nvPr/>
        </p:nvCxnSpPr>
        <p:spPr>
          <a:xfrm>
            <a:off x="3631500" y="1902725"/>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2959" name="Google Shape;2959;p31"/>
          <p:cNvCxnSpPr>
            <a:endCxn id="2932" idx="1"/>
          </p:cNvCxnSpPr>
          <p:nvPr/>
        </p:nvCxnSpPr>
        <p:spPr>
          <a:xfrm>
            <a:off x="3631408" y="1902665"/>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2960" name="Google Shape;2960;p31"/>
          <p:cNvCxnSpPr>
            <a:endCxn id="2933" idx="2"/>
          </p:cNvCxnSpPr>
          <p:nvPr/>
        </p:nvCxnSpPr>
        <p:spPr>
          <a:xfrm>
            <a:off x="3653325" y="1924550"/>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2961" name="Google Shape;2961;p31"/>
          <p:cNvCxnSpPr>
            <a:endCxn id="2934" idx="1"/>
          </p:cNvCxnSpPr>
          <p:nvPr/>
        </p:nvCxnSpPr>
        <p:spPr>
          <a:xfrm>
            <a:off x="3653308" y="1902765"/>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2962" name="Google Shape;2962;p31"/>
          <p:cNvCxnSpPr>
            <a:endCxn id="2935" idx="1"/>
          </p:cNvCxnSpPr>
          <p:nvPr/>
        </p:nvCxnSpPr>
        <p:spPr>
          <a:xfrm>
            <a:off x="3620608" y="1891715"/>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2963" name="Google Shape;2963;p31"/>
          <p:cNvCxnSpPr/>
          <p:nvPr/>
        </p:nvCxnSpPr>
        <p:spPr>
          <a:xfrm flipH="1" rot="10800000">
            <a:off x="3609750" y="1913550"/>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2964" name="Google Shape;2964;p31"/>
          <p:cNvCxnSpPr/>
          <p:nvPr/>
        </p:nvCxnSpPr>
        <p:spPr>
          <a:xfrm>
            <a:off x="3598875" y="2174550"/>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2965" name="Google Shape;2965;p31"/>
          <p:cNvCxnSpPr/>
          <p:nvPr/>
        </p:nvCxnSpPr>
        <p:spPr>
          <a:xfrm>
            <a:off x="3620625" y="2196300"/>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2966" name="Google Shape;2966;p31"/>
          <p:cNvCxnSpPr/>
          <p:nvPr/>
        </p:nvCxnSpPr>
        <p:spPr>
          <a:xfrm>
            <a:off x="3609750" y="2207175"/>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2967" name="Google Shape;2967;p31"/>
          <p:cNvCxnSpPr/>
          <p:nvPr/>
        </p:nvCxnSpPr>
        <p:spPr>
          <a:xfrm>
            <a:off x="3620625" y="2207175"/>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2968" name="Google Shape;2968;p31"/>
          <p:cNvCxnSpPr>
            <a:endCxn id="2932" idx="2"/>
          </p:cNvCxnSpPr>
          <p:nvPr/>
        </p:nvCxnSpPr>
        <p:spPr>
          <a:xfrm>
            <a:off x="3631425" y="2217900"/>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2969" name="Google Shape;2969;p31"/>
          <p:cNvCxnSpPr>
            <a:endCxn id="2933" idx="2"/>
          </p:cNvCxnSpPr>
          <p:nvPr/>
        </p:nvCxnSpPr>
        <p:spPr>
          <a:xfrm>
            <a:off x="3609825" y="2185550"/>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2970" name="Google Shape;2970;p31"/>
          <p:cNvCxnSpPr>
            <a:endCxn id="2934" idx="1"/>
          </p:cNvCxnSpPr>
          <p:nvPr/>
        </p:nvCxnSpPr>
        <p:spPr>
          <a:xfrm>
            <a:off x="3620608" y="2218065"/>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2971" name="Google Shape;2971;p31"/>
          <p:cNvCxnSpPr>
            <a:endCxn id="2935" idx="2"/>
          </p:cNvCxnSpPr>
          <p:nvPr/>
        </p:nvCxnSpPr>
        <p:spPr>
          <a:xfrm>
            <a:off x="3620625" y="2218050"/>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2972" name="Google Shape;2972;p31"/>
          <p:cNvCxnSpPr/>
          <p:nvPr/>
        </p:nvCxnSpPr>
        <p:spPr>
          <a:xfrm flipH="1" rot="10800000">
            <a:off x="3653250" y="1946350"/>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2973" name="Google Shape;2973;p31"/>
          <p:cNvCxnSpPr/>
          <p:nvPr/>
        </p:nvCxnSpPr>
        <p:spPr>
          <a:xfrm flipH="1" rot="10800000">
            <a:off x="3631500" y="2229025"/>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2974" name="Google Shape;2974;p31"/>
          <p:cNvCxnSpPr>
            <a:endCxn id="2932" idx="2"/>
          </p:cNvCxnSpPr>
          <p:nvPr/>
        </p:nvCxnSpPr>
        <p:spPr>
          <a:xfrm>
            <a:off x="3620625" y="2478900"/>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2975" name="Google Shape;2975;p31"/>
          <p:cNvCxnSpPr>
            <a:endCxn id="2935" idx="2"/>
          </p:cNvCxnSpPr>
          <p:nvPr/>
        </p:nvCxnSpPr>
        <p:spPr>
          <a:xfrm>
            <a:off x="3642225" y="2511450"/>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2976" name="Google Shape;2976;p31"/>
          <p:cNvCxnSpPr/>
          <p:nvPr/>
        </p:nvCxnSpPr>
        <p:spPr>
          <a:xfrm flipH="1" rot="10800000">
            <a:off x="3620625" y="2000675"/>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2977" name="Google Shape;2977;p31"/>
          <p:cNvCxnSpPr/>
          <p:nvPr/>
        </p:nvCxnSpPr>
        <p:spPr>
          <a:xfrm flipH="1" rot="10800000">
            <a:off x="3631500" y="2305100"/>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2978" name="Google Shape;2978;p31"/>
          <p:cNvCxnSpPr/>
          <p:nvPr/>
        </p:nvCxnSpPr>
        <p:spPr>
          <a:xfrm flipH="1" rot="10800000">
            <a:off x="3620625" y="2576950"/>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2979" name="Google Shape;2979;p31"/>
          <p:cNvCxnSpPr/>
          <p:nvPr/>
        </p:nvCxnSpPr>
        <p:spPr>
          <a:xfrm>
            <a:off x="3620625" y="2761675"/>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2980" name="Google Shape;2980;p31"/>
          <p:cNvCxnSpPr/>
          <p:nvPr/>
        </p:nvCxnSpPr>
        <p:spPr>
          <a:xfrm>
            <a:off x="3609750" y="2750800"/>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2981" name="Google Shape;2981;p31"/>
          <p:cNvCxnSpPr>
            <a:endCxn id="2932" idx="2"/>
          </p:cNvCxnSpPr>
          <p:nvPr/>
        </p:nvCxnSpPr>
        <p:spPr>
          <a:xfrm>
            <a:off x="3598725" y="2794200"/>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2982" name="Google Shape;2982;p31"/>
          <p:cNvCxnSpPr>
            <a:endCxn id="2933" idx="1"/>
          </p:cNvCxnSpPr>
          <p:nvPr/>
        </p:nvCxnSpPr>
        <p:spPr>
          <a:xfrm>
            <a:off x="3599008" y="2794315"/>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2983" name="Google Shape;2983;p31"/>
          <p:cNvCxnSpPr>
            <a:endCxn id="2934" idx="2"/>
          </p:cNvCxnSpPr>
          <p:nvPr/>
        </p:nvCxnSpPr>
        <p:spPr>
          <a:xfrm>
            <a:off x="3631425" y="2805100"/>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2984" name="Google Shape;2984;p31"/>
          <p:cNvCxnSpPr>
            <a:endCxn id="2935" idx="2"/>
          </p:cNvCxnSpPr>
          <p:nvPr/>
        </p:nvCxnSpPr>
        <p:spPr>
          <a:xfrm>
            <a:off x="3598725" y="2761650"/>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2985" name="Google Shape;2985;p31"/>
          <p:cNvCxnSpPr/>
          <p:nvPr/>
        </p:nvCxnSpPr>
        <p:spPr>
          <a:xfrm flipH="1" rot="10800000">
            <a:off x="3609750" y="1989700"/>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2986" name="Google Shape;2986;p31"/>
          <p:cNvCxnSpPr/>
          <p:nvPr/>
        </p:nvCxnSpPr>
        <p:spPr>
          <a:xfrm flipH="1" rot="10800000">
            <a:off x="3609750" y="2294275"/>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2987" name="Google Shape;2987;p31"/>
          <p:cNvCxnSpPr/>
          <p:nvPr/>
        </p:nvCxnSpPr>
        <p:spPr>
          <a:xfrm flipH="1" rot="10800000">
            <a:off x="3620625" y="2598550"/>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2988" name="Google Shape;2988;p31"/>
          <p:cNvCxnSpPr/>
          <p:nvPr/>
        </p:nvCxnSpPr>
        <p:spPr>
          <a:xfrm flipH="1" rot="10800000">
            <a:off x="3588025" y="2913875"/>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2989" name="Google Shape;2989;p31"/>
          <p:cNvCxnSpPr/>
          <p:nvPr/>
        </p:nvCxnSpPr>
        <p:spPr>
          <a:xfrm>
            <a:off x="3631500" y="3120475"/>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2990" name="Google Shape;2990;p31"/>
          <p:cNvCxnSpPr>
            <a:endCxn id="2932" idx="2"/>
          </p:cNvCxnSpPr>
          <p:nvPr/>
        </p:nvCxnSpPr>
        <p:spPr>
          <a:xfrm>
            <a:off x="3598725" y="3153000"/>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2991" name="Google Shape;2991;p31"/>
          <p:cNvCxnSpPr>
            <a:endCxn id="2933" idx="2"/>
          </p:cNvCxnSpPr>
          <p:nvPr/>
        </p:nvCxnSpPr>
        <p:spPr>
          <a:xfrm>
            <a:off x="3620625" y="3153050"/>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2992" name="Google Shape;2992;p31"/>
          <p:cNvCxnSpPr>
            <a:endCxn id="2934" idx="2"/>
          </p:cNvCxnSpPr>
          <p:nvPr/>
        </p:nvCxnSpPr>
        <p:spPr>
          <a:xfrm>
            <a:off x="3609825" y="3142300"/>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2993" name="Google Shape;2993;p31"/>
          <p:cNvCxnSpPr>
            <a:endCxn id="2935" idx="2"/>
          </p:cNvCxnSpPr>
          <p:nvPr/>
        </p:nvCxnSpPr>
        <p:spPr>
          <a:xfrm>
            <a:off x="3587925" y="3120450"/>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2994" name="Google Shape;2994;p31"/>
          <p:cNvCxnSpPr>
            <a:stCxn id="2922" idx="6"/>
          </p:cNvCxnSpPr>
          <p:nvPr/>
        </p:nvCxnSpPr>
        <p:spPr>
          <a:xfrm flipH="1" rot="10800000">
            <a:off x="3606825" y="1946338"/>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2995" name="Google Shape;2995;p31"/>
          <p:cNvCxnSpPr>
            <a:stCxn id="2922" idx="6"/>
          </p:cNvCxnSpPr>
          <p:nvPr/>
        </p:nvCxnSpPr>
        <p:spPr>
          <a:xfrm flipH="1" rot="10800000">
            <a:off x="3606825" y="2294038"/>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2996" name="Google Shape;2996;p31"/>
          <p:cNvCxnSpPr>
            <a:stCxn id="2922" idx="6"/>
          </p:cNvCxnSpPr>
          <p:nvPr/>
        </p:nvCxnSpPr>
        <p:spPr>
          <a:xfrm flipH="1" rot="10800000">
            <a:off x="3606825" y="2598538"/>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2997" name="Google Shape;2997;p31"/>
          <p:cNvCxnSpPr/>
          <p:nvPr/>
        </p:nvCxnSpPr>
        <p:spPr>
          <a:xfrm flipH="1" rot="10800000">
            <a:off x="3606825" y="2935738"/>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2998" name="Google Shape;2998;p31"/>
          <p:cNvCxnSpPr>
            <a:stCxn id="2922" idx="6"/>
          </p:cNvCxnSpPr>
          <p:nvPr/>
        </p:nvCxnSpPr>
        <p:spPr>
          <a:xfrm flipH="1" rot="10800000">
            <a:off x="3606825" y="3272638"/>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2999" name="Google Shape;2999;p31"/>
          <p:cNvCxnSpPr>
            <a:stCxn id="2922" idx="6"/>
            <a:endCxn id="2932" idx="2"/>
          </p:cNvCxnSpPr>
          <p:nvPr/>
        </p:nvCxnSpPr>
        <p:spPr>
          <a:xfrm>
            <a:off x="3606825" y="3436438"/>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3000" name="Google Shape;3000;p31"/>
          <p:cNvCxnSpPr>
            <a:stCxn id="2922" idx="6"/>
            <a:endCxn id="2933" idx="2"/>
          </p:cNvCxnSpPr>
          <p:nvPr/>
        </p:nvCxnSpPr>
        <p:spPr>
          <a:xfrm>
            <a:off x="3606825" y="3436438"/>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3001" name="Google Shape;3001;p31"/>
          <p:cNvCxnSpPr>
            <a:endCxn id="2934" idx="2"/>
          </p:cNvCxnSpPr>
          <p:nvPr/>
        </p:nvCxnSpPr>
        <p:spPr>
          <a:xfrm>
            <a:off x="3579525" y="3520900"/>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3002" name="Google Shape;3002;p31"/>
          <p:cNvCxnSpPr>
            <a:endCxn id="2935" idx="2"/>
          </p:cNvCxnSpPr>
          <p:nvPr/>
        </p:nvCxnSpPr>
        <p:spPr>
          <a:xfrm>
            <a:off x="3579525" y="3520950"/>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3003" name="Google Shape;3003;p31"/>
          <p:cNvCxnSpPr>
            <a:stCxn id="2923" idx="6"/>
          </p:cNvCxnSpPr>
          <p:nvPr/>
        </p:nvCxnSpPr>
        <p:spPr>
          <a:xfrm flipH="1" rot="10800000">
            <a:off x="3606825" y="1957050"/>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3004" name="Google Shape;3004;p31"/>
          <p:cNvCxnSpPr>
            <a:stCxn id="2923" idx="6"/>
          </p:cNvCxnSpPr>
          <p:nvPr/>
        </p:nvCxnSpPr>
        <p:spPr>
          <a:xfrm flipH="1" rot="10800000">
            <a:off x="3606825" y="2272350"/>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3005" name="Google Shape;3005;p31"/>
          <p:cNvCxnSpPr>
            <a:stCxn id="2923" idx="6"/>
          </p:cNvCxnSpPr>
          <p:nvPr/>
        </p:nvCxnSpPr>
        <p:spPr>
          <a:xfrm flipH="1" rot="10800000">
            <a:off x="3606825" y="2609550"/>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3006" name="Google Shape;3006;p31"/>
          <p:cNvCxnSpPr>
            <a:stCxn id="2923" idx="6"/>
          </p:cNvCxnSpPr>
          <p:nvPr/>
        </p:nvCxnSpPr>
        <p:spPr>
          <a:xfrm flipH="1" rot="10800000">
            <a:off x="3606825" y="2946450"/>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3007" name="Google Shape;3007;p31"/>
          <p:cNvCxnSpPr>
            <a:stCxn id="2923" idx="6"/>
            <a:endCxn id="2931" idx="3"/>
          </p:cNvCxnSpPr>
          <p:nvPr/>
        </p:nvCxnSpPr>
        <p:spPr>
          <a:xfrm flipH="1" rot="10800000">
            <a:off x="3606825" y="3344250"/>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3008" name="Google Shape;3008;p31"/>
          <p:cNvCxnSpPr>
            <a:stCxn id="2923" idx="6"/>
            <a:endCxn id="2932" idx="2"/>
          </p:cNvCxnSpPr>
          <p:nvPr/>
        </p:nvCxnSpPr>
        <p:spPr>
          <a:xfrm flipH="1" rot="10800000">
            <a:off x="3606825" y="3674250"/>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3009" name="Google Shape;3009;p31"/>
          <p:cNvCxnSpPr>
            <a:stCxn id="2923" idx="6"/>
            <a:endCxn id="2933" idx="2"/>
          </p:cNvCxnSpPr>
          <p:nvPr/>
        </p:nvCxnSpPr>
        <p:spPr>
          <a:xfrm>
            <a:off x="3606825" y="3798450"/>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3010" name="Google Shape;3010;p31"/>
          <p:cNvCxnSpPr>
            <a:stCxn id="2923" idx="6"/>
            <a:endCxn id="2934" idx="2"/>
          </p:cNvCxnSpPr>
          <p:nvPr/>
        </p:nvCxnSpPr>
        <p:spPr>
          <a:xfrm>
            <a:off x="3606825" y="3798450"/>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3011" name="Google Shape;3011;p31"/>
          <p:cNvCxnSpPr>
            <a:stCxn id="2923" idx="6"/>
            <a:endCxn id="2935" idx="2"/>
          </p:cNvCxnSpPr>
          <p:nvPr/>
        </p:nvCxnSpPr>
        <p:spPr>
          <a:xfrm>
            <a:off x="3606825" y="3798450"/>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3012" name="Google Shape;3012;p31"/>
          <p:cNvCxnSpPr>
            <a:stCxn id="2924" idx="6"/>
          </p:cNvCxnSpPr>
          <p:nvPr/>
        </p:nvCxnSpPr>
        <p:spPr>
          <a:xfrm flipH="1" rot="10800000">
            <a:off x="3606825" y="1956950"/>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3013" name="Google Shape;3013;p31"/>
          <p:cNvCxnSpPr>
            <a:stCxn id="2924" idx="6"/>
          </p:cNvCxnSpPr>
          <p:nvPr/>
        </p:nvCxnSpPr>
        <p:spPr>
          <a:xfrm flipH="1" rot="10800000">
            <a:off x="3606825" y="2239850"/>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3014" name="Google Shape;3014;p31"/>
          <p:cNvCxnSpPr>
            <a:stCxn id="2924" idx="6"/>
          </p:cNvCxnSpPr>
          <p:nvPr/>
        </p:nvCxnSpPr>
        <p:spPr>
          <a:xfrm flipH="1" rot="10800000">
            <a:off x="3606825" y="2565950"/>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3015" name="Google Shape;3015;p31"/>
          <p:cNvCxnSpPr>
            <a:stCxn id="2924" idx="6"/>
          </p:cNvCxnSpPr>
          <p:nvPr/>
        </p:nvCxnSpPr>
        <p:spPr>
          <a:xfrm flipH="1" rot="10800000">
            <a:off x="3606825" y="2924750"/>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3016" name="Google Shape;3016;p31"/>
          <p:cNvCxnSpPr>
            <a:stCxn id="2924" idx="6"/>
          </p:cNvCxnSpPr>
          <p:nvPr/>
        </p:nvCxnSpPr>
        <p:spPr>
          <a:xfrm flipH="1" rot="10800000">
            <a:off x="3606825" y="3250850"/>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3017" name="Google Shape;3017;p31"/>
          <p:cNvCxnSpPr>
            <a:stCxn id="2924" idx="6"/>
            <a:endCxn id="2932" idx="2"/>
          </p:cNvCxnSpPr>
          <p:nvPr/>
        </p:nvCxnSpPr>
        <p:spPr>
          <a:xfrm flipH="1" rot="10800000">
            <a:off x="3606825" y="3674150"/>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3018" name="Google Shape;3018;p31"/>
          <p:cNvCxnSpPr>
            <a:stCxn id="2924" idx="6"/>
            <a:endCxn id="2933" idx="2"/>
          </p:cNvCxnSpPr>
          <p:nvPr/>
        </p:nvCxnSpPr>
        <p:spPr>
          <a:xfrm flipH="1" rot="10800000">
            <a:off x="3606825" y="4020950"/>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3019" name="Google Shape;3019;p31"/>
          <p:cNvCxnSpPr>
            <a:stCxn id="2924" idx="6"/>
            <a:endCxn id="2934" idx="2"/>
          </p:cNvCxnSpPr>
          <p:nvPr/>
        </p:nvCxnSpPr>
        <p:spPr>
          <a:xfrm>
            <a:off x="3606825" y="4183550"/>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3020" name="Google Shape;3020;p31"/>
          <p:cNvCxnSpPr>
            <a:stCxn id="2924" idx="6"/>
            <a:endCxn id="2935" idx="1"/>
          </p:cNvCxnSpPr>
          <p:nvPr/>
        </p:nvCxnSpPr>
        <p:spPr>
          <a:xfrm>
            <a:off x="3606825" y="4183550"/>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3021" name="Google Shape;3021;p31"/>
          <p:cNvCxnSpPr>
            <a:stCxn id="2925" idx="6"/>
          </p:cNvCxnSpPr>
          <p:nvPr/>
        </p:nvCxnSpPr>
        <p:spPr>
          <a:xfrm flipH="1" rot="10800000">
            <a:off x="3606825" y="1913500"/>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3022" name="Google Shape;3022;p31"/>
          <p:cNvCxnSpPr>
            <a:stCxn id="2925" idx="6"/>
          </p:cNvCxnSpPr>
          <p:nvPr/>
        </p:nvCxnSpPr>
        <p:spPr>
          <a:xfrm flipH="1" rot="10800000">
            <a:off x="3606825" y="2272300"/>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3023" name="Google Shape;3023;p31"/>
          <p:cNvCxnSpPr>
            <a:stCxn id="2925" idx="6"/>
          </p:cNvCxnSpPr>
          <p:nvPr/>
        </p:nvCxnSpPr>
        <p:spPr>
          <a:xfrm flipH="1" rot="10800000">
            <a:off x="3606825" y="2598700"/>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3024" name="Google Shape;3024;p31"/>
          <p:cNvCxnSpPr>
            <a:stCxn id="2925" idx="6"/>
          </p:cNvCxnSpPr>
          <p:nvPr/>
        </p:nvCxnSpPr>
        <p:spPr>
          <a:xfrm flipH="1" rot="10800000">
            <a:off x="3606825" y="2935600"/>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3025" name="Google Shape;3025;p31"/>
          <p:cNvCxnSpPr>
            <a:stCxn id="2925" idx="6"/>
          </p:cNvCxnSpPr>
          <p:nvPr/>
        </p:nvCxnSpPr>
        <p:spPr>
          <a:xfrm flipH="1" rot="10800000">
            <a:off x="3606825" y="3283600"/>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3026" name="Google Shape;3026;p31"/>
          <p:cNvCxnSpPr>
            <a:stCxn id="2925" idx="6"/>
            <a:endCxn id="2932" idx="2"/>
          </p:cNvCxnSpPr>
          <p:nvPr/>
        </p:nvCxnSpPr>
        <p:spPr>
          <a:xfrm flipH="1" rot="10800000">
            <a:off x="3606825" y="367420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3027" name="Google Shape;3027;p31"/>
          <p:cNvCxnSpPr>
            <a:stCxn id="2925" idx="6"/>
            <a:endCxn id="2933" idx="2"/>
          </p:cNvCxnSpPr>
          <p:nvPr/>
        </p:nvCxnSpPr>
        <p:spPr>
          <a:xfrm flipH="1" rot="10800000">
            <a:off x="3606825" y="402100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3028" name="Google Shape;3028;p31"/>
          <p:cNvCxnSpPr>
            <a:stCxn id="2925" idx="6"/>
            <a:endCxn id="2934" idx="2"/>
          </p:cNvCxnSpPr>
          <p:nvPr/>
        </p:nvCxnSpPr>
        <p:spPr>
          <a:xfrm flipH="1" rot="10800000">
            <a:off x="3606825" y="436780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3029" name="Google Shape;3029;p31"/>
          <p:cNvCxnSpPr>
            <a:stCxn id="2925" idx="6"/>
            <a:endCxn id="2935" idx="2"/>
          </p:cNvCxnSpPr>
          <p:nvPr/>
        </p:nvCxnSpPr>
        <p:spPr>
          <a:xfrm>
            <a:off x="3606825" y="4606900"/>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3030" name="Google Shape;3030;p31"/>
          <p:cNvCxnSpPr>
            <a:stCxn id="2916" idx="6"/>
          </p:cNvCxnSpPr>
          <p:nvPr/>
        </p:nvCxnSpPr>
        <p:spPr>
          <a:xfrm flipH="1" rot="10800000">
            <a:off x="3606825" y="1946250"/>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3031" name="Google Shape;3031;p31"/>
          <p:cNvCxnSpPr>
            <a:stCxn id="2916" idx="6"/>
          </p:cNvCxnSpPr>
          <p:nvPr/>
        </p:nvCxnSpPr>
        <p:spPr>
          <a:xfrm flipH="1" rot="10800000">
            <a:off x="3606825" y="2261550"/>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3032" name="Google Shape;3032;p31"/>
          <p:cNvCxnSpPr>
            <a:stCxn id="2916" idx="6"/>
          </p:cNvCxnSpPr>
          <p:nvPr/>
        </p:nvCxnSpPr>
        <p:spPr>
          <a:xfrm flipH="1" rot="10800000">
            <a:off x="3606825" y="2566050"/>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3033" name="Google Shape;3033;p31"/>
          <p:cNvCxnSpPr/>
          <p:nvPr/>
        </p:nvCxnSpPr>
        <p:spPr>
          <a:xfrm flipH="1" rot="10800000">
            <a:off x="3606825" y="2935650"/>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3034" name="Google Shape;3034;p31"/>
          <p:cNvCxnSpPr/>
          <p:nvPr/>
        </p:nvCxnSpPr>
        <p:spPr>
          <a:xfrm flipH="1" rot="10800000">
            <a:off x="3606825" y="3272550"/>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3035" name="Google Shape;3035;p31"/>
          <p:cNvCxnSpPr>
            <a:stCxn id="2916" idx="6"/>
            <a:endCxn id="2932" idx="2"/>
          </p:cNvCxnSpPr>
          <p:nvPr/>
        </p:nvCxnSpPr>
        <p:spPr>
          <a:xfrm flipH="1" rot="10800000">
            <a:off x="3606825" y="3674250"/>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3036" name="Google Shape;3036;p31"/>
          <p:cNvCxnSpPr>
            <a:stCxn id="2916" idx="6"/>
            <a:endCxn id="2933" idx="2"/>
          </p:cNvCxnSpPr>
          <p:nvPr/>
        </p:nvCxnSpPr>
        <p:spPr>
          <a:xfrm flipH="1" rot="10800000">
            <a:off x="3606825" y="402105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3037" name="Google Shape;3037;p31"/>
          <p:cNvCxnSpPr>
            <a:stCxn id="2916" idx="6"/>
            <a:endCxn id="2934" idx="2"/>
          </p:cNvCxnSpPr>
          <p:nvPr/>
        </p:nvCxnSpPr>
        <p:spPr>
          <a:xfrm flipH="1" rot="10800000">
            <a:off x="3606825" y="436785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3038" name="Google Shape;3038;p31"/>
          <p:cNvCxnSpPr>
            <a:stCxn id="2916" idx="6"/>
            <a:endCxn id="2935" idx="2"/>
          </p:cNvCxnSpPr>
          <p:nvPr/>
        </p:nvCxnSpPr>
        <p:spPr>
          <a:xfrm flipH="1" rot="10800000">
            <a:off x="3606825" y="471465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3039" name="Google Shape;3039;p31"/>
          <p:cNvCxnSpPr>
            <a:endCxn id="2937" idx="2"/>
          </p:cNvCxnSpPr>
          <p:nvPr/>
        </p:nvCxnSpPr>
        <p:spPr>
          <a:xfrm>
            <a:off x="4218675" y="1946350"/>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3040" name="Google Shape;3040;p31"/>
          <p:cNvCxnSpPr>
            <a:endCxn id="2936" idx="2"/>
          </p:cNvCxnSpPr>
          <p:nvPr/>
        </p:nvCxnSpPr>
        <p:spPr>
          <a:xfrm>
            <a:off x="4229475" y="1957075"/>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3041" name="Google Shape;3041;p31"/>
          <p:cNvCxnSpPr>
            <a:endCxn id="2938" idx="2"/>
          </p:cNvCxnSpPr>
          <p:nvPr/>
        </p:nvCxnSpPr>
        <p:spPr>
          <a:xfrm>
            <a:off x="4240275" y="1968100"/>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3042" name="Google Shape;3042;p31"/>
          <p:cNvCxnSpPr>
            <a:endCxn id="2939" idx="1"/>
          </p:cNvCxnSpPr>
          <p:nvPr/>
        </p:nvCxnSpPr>
        <p:spPr>
          <a:xfrm>
            <a:off x="4218658" y="1978703"/>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3043" name="Google Shape;3043;p31"/>
          <p:cNvCxnSpPr>
            <a:endCxn id="2940" idx="1"/>
          </p:cNvCxnSpPr>
          <p:nvPr/>
        </p:nvCxnSpPr>
        <p:spPr>
          <a:xfrm>
            <a:off x="4207858" y="1989853"/>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3044" name="Google Shape;3044;p31"/>
          <p:cNvCxnSpPr>
            <a:endCxn id="2941" idx="1"/>
          </p:cNvCxnSpPr>
          <p:nvPr/>
        </p:nvCxnSpPr>
        <p:spPr>
          <a:xfrm>
            <a:off x="4218658" y="2000465"/>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3045" name="Google Shape;3045;p31"/>
          <p:cNvCxnSpPr>
            <a:endCxn id="2942" idx="1"/>
          </p:cNvCxnSpPr>
          <p:nvPr/>
        </p:nvCxnSpPr>
        <p:spPr>
          <a:xfrm>
            <a:off x="4207858" y="1989715"/>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3046" name="Google Shape;3046;p31"/>
          <p:cNvCxnSpPr>
            <a:endCxn id="2943" idx="2"/>
          </p:cNvCxnSpPr>
          <p:nvPr/>
        </p:nvCxnSpPr>
        <p:spPr>
          <a:xfrm>
            <a:off x="4207875" y="2022400"/>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3047" name="Google Shape;3047;p31"/>
          <p:cNvCxnSpPr>
            <a:endCxn id="2944" idx="1"/>
          </p:cNvCxnSpPr>
          <p:nvPr/>
        </p:nvCxnSpPr>
        <p:spPr>
          <a:xfrm>
            <a:off x="4218658" y="2011415"/>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3048" name="Google Shape;3048;p31"/>
          <p:cNvCxnSpPr>
            <a:endCxn id="2937" idx="2"/>
          </p:cNvCxnSpPr>
          <p:nvPr/>
        </p:nvCxnSpPr>
        <p:spPr>
          <a:xfrm flipH="1" rot="10800000">
            <a:off x="4207875" y="1946350"/>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3049" name="Google Shape;3049;p31"/>
          <p:cNvCxnSpPr>
            <a:endCxn id="2936" idx="2"/>
          </p:cNvCxnSpPr>
          <p:nvPr/>
        </p:nvCxnSpPr>
        <p:spPr>
          <a:xfrm flipH="1" rot="10800000">
            <a:off x="4164375" y="2256175"/>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3050" name="Google Shape;3050;p31"/>
          <p:cNvCxnSpPr>
            <a:endCxn id="2938" idx="2"/>
          </p:cNvCxnSpPr>
          <p:nvPr/>
        </p:nvCxnSpPr>
        <p:spPr>
          <a:xfrm>
            <a:off x="4240275" y="2283400"/>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3051" name="Google Shape;3051;p31"/>
          <p:cNvCxnSpPr>
            <a:endCxn id="2939" idx="1"/>
          </p:cNvCxnSpPr>
          <p:nvPr/>
        </p:nvCxnSpPr>
        <p:spPr>
          <a:xfrm>
            <a:off x="4218658" y="2272403"/>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3052" name="Google Shape;3052;p31"/>
          <p:cNvCxnSpPr>
            <a:endCxn id="2940" idx="1"/>
          </p:cNvCxnSpPr>
          <p:nvPr/>
        </p:nvCxnSpPr>
        <p:spPr>
          <a:xfrm>
            <a:off x="4229458" y="2283253"/>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3053" name="Google Shape;3053;p31"/>
          <p:cNvCxnSpPr>
            <a:endCxn id="2941" idx="1"/>
          </p:cNvCxnSpPr>
          <p:nvPr/>
        </p:nvCxnSpPr>
        <p:spPr>
          <a:xfrm>
            <a:off x="4240258" y="2283365"/>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3054" name="Google Shape;3054;p31"/>
          <p:cNvCxnSpPr>
            <a:endCxn id="2942" idx="1"/>
          </p:cNvCxnSpPr>
          <p:nvPr/>
        </p:nvCxnSpPr>
        <p:spPr>
          <a:xfrm>
            <a:off x="4251358" y="2261515"/>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3055" name="Google Shape;3055;p31"/>
          <p:cNvCxnSpPr>
            <a:endCxn id="2942" idx="1"/>
          </p:cNvCxnSpPr>
          <p:nvPr/>
        </p:nvCxnSpPr>
        <p:spPr>
          <a:xfrm>
            <a:off x="4251358" y="2272315"/>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3056" name="Google Shape;3056;p31"/>
          <p:cNvCxnSpPr>
            <a:endCxn id="2943" idx="1"/>
          </p:cNvCxnSpPr>
          <p:nvPr/>
        </p:nvCxnSpPr>
        <p:spPr>
          <a:xfrm>
            <a:off x="4240258" y="2294265"/>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3057" name="Google Shape;3057;p31"/>
          <p:cNvCxnSpPr>
            <a:endCxn id="2944" idx="1"/>
          </p:cNvCxnSpPr>
          <p:nvPr/>
        </p:nvCxnSpPr>
        <p:spPr>
          <a:xfrm>
            <a:off x="4218658" y="2283215"/>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3058" name="Google Shape;3058;p31"/>
          <p:cNvCxnSpPr>
            <a:endCxn id="2937" idx="2"/>
          </p:cNvCxnSpPr>
          <p:nvPr/>
        </p:nvCxnSpPr>
        <p:spPr>
          <a:xfrm flipH="1" rot="10800000">
            <a:off x="4196775" y="1946350"/>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3059" name="Google Shape;3059;p31"/>
          <p:cNvCxnSpPr>
            <a:endCxn id="2936" idx="2"/>
          </p:cNvCxnSpPr>
          <p:nvPr/>
        </p:nvCxnSpPr>
        <p:spPr>
          <a:xfrm flipH="1" rot="10800000">
            <a:off x="4207875" y="2256175"/>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3060" name="Google Shape;3060;p31"/>
          <p:cNvCxnSpPr>
            <a:endCxn id="2938" idx="2"/>
          </p:cNvCxnSpPr>
          <p:nvPr/>
        </p:nvCxnSpPr>
        <p:spPr>
          <a:xfrm>
            <a:off x="4185975" y="2555200"/>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3061" name="Google Shape;3061;p31"/>
          <p:cNvCxnSpPr>
            <a:endCxn id="2939" idx="2"/>
          </p:cNvCxnSpPr>
          <p:nvPr/>
        </p:nvCxnSpPr>
        <p:spPr>
          <a:xfrm>
            <a:off x="4218675" y="2587638"/>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3062" name="Google Shape;3062;p31"/>
          <p:cNvCxnSpPr>
            <a:endCxn id="2940" idx="2"/>
          </p:cNvCxnSpPr>
          <p:nvPr/>
        </p:nvCxnSpPr>
        <p:spPr>
          <a:xfrm>
            <a:off x="4240275" y="2641988"/>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3063" name="Google Shape;3063;p31"/>
          <p:cNvCxnSpPr>
            <a:endCxn id="2941" idx="3"/>
          </p:cNvCxnSpPr>
          <p:nvPr/>
        </p:nvCxnSpPr>
        <p:spPr>
          <a:xfrm>
            <a:off x="4196758" y="2642035"/>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3064" name="Google Shape;3064;p31"/>
          <p:cNvCxnSpPr>
            <a:endCxn id="2942" idx="2"/>
          </p:cNvCxnSpPr>
          <p:nvPr/>
        </p:nvCxnSpPr>
        <p:spPr>
          <a:xfrm>
            <a:off x="4196775" y="2663750"/>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3065" name="Google Shape;3065;p31"/>
          <p:cNvCxnSpPr>
            <a:endCxn id="2943" idx="1"/>
          </p:cNvCxnSpPr>
          <p:nvPr/>
        </p:nvCxnSpPr>
        <p:spPr>
          <a:xfrm>
            <a:off x="4207858" y="2641965"/>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3066" name="Google Shape;3066;p31"/>
          <p:cNvCxnSpPr>
            <a:endCxn id="2944" idx="1"/>
          </p:cNvCxnSpPr>
          <p:nvPr/>
        </p:nvCxnSpPr>
        <p:spPr>
          <a:xfrm>
            <a:off x="4196758" y="2631215"/>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3067" name="Google Shape;3067;p31"/>
          <p:cNvCxnSpPr>
            <a:endCxn id="2937" idx="2"/>
          </p:cNvCxnSpPr>
          <p:nvPr/>
        </p:nvCxnSpPr>
        <p:spPr>
          <a:xfrm flipH="1" rot="10800000">
            <a:off x="4218675" y="1946350"/>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3068" name="Google Shape;3068;p31"/>
          <p:cNvCxnSpPr>
            <a:endCxn id="2936" idx="2"/>
          </p:cNvCxnSpPr>
          <p:nvPr/>
        </p:nvCxnSpPr>
        <p:spPr>
          <a:xfrm flipH="1" rot="10800000">
            <a:off x="4196775" y="2256175"/>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3069" name="Google Shape;3069;p31"/>
          <p:cNvCxnSpPr>
            <a:endCxn id="2938" idx="2"/>
          </p:cNvCxnSpPr>
          <p:nvPr/>
        </p:nvCxnSpPr>
        <p:spPr>
          <a:xfrm flipH="1" rot="10800000">
            <a:off x="4240275" y="2566000"/>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3070" name="Google Shape;3070;p31"/>
          <p:cNvCxnSpPr>
            <a:endCxn id="2939" idx="2"/>
          </p:cNvCxnSpPr>
          <p:nvPr/>
        </p:nvCxnSpPr>
        <p:spPr>
          <a:xfrm flipH="1" rot="10800000">
            <a:off x="4229475" y="2912838"/>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3071" name="Google Shape;3071;p31"/>
          <p:cNvCxnSpPr>
            <a:endCxn id="2940" idx="2"/>
          </p:cNvCxnSpPr>
          <p:nvPr/>
        </p:nvCxnSpPr>
        <p:spPr>
          <a:xfrm>
            <a:off x="4196775" y="2924888"/>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3072" name="Google Shape;3072;p31"/>
          <p:cNvCxnSpPr>
            <a:endCxn id="2941" idx="2"/>
          </p:cNvCxnSpPr>
          <p:nvPr/>
        </p:nvCxnSpPr>
        <p:spPr>
          <a:xfrm>
            <a:off x="4229475" y="2946600"/>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3073" name="Google Shape;3073;p31"/>
          <p:cNvCxnSpPr>
            <a:endCxn id="2942" idx="2"/>
          </p:cNvCxnSpPr>
          <p:nvPr/>
        </p:nvCxnSpPr>
        <p:spPr>
          <a:xfrm>
            <a:off x="4196775" y="2935550"/>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3074" name="Google Shape;3074;p31"/>
          <p:cNvCxnSpPr>
            <a:endCxn id="2943" idx="2"/>
          </p:cNvCxnSpPr>
          <p:nvPr/>
        </p:nvCxnSpPr>
        <p:spPr>
          <a:xfrm>
            <a:off x="4196775" y="2957500"/>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3075" name="Google Shape;3075;p31"/>
          <p:cNvCxnSpPr>
            <a:endCxn id="2944" idx="2"/>
          </p:cNvCxnSpPr>
          <p:nvPr/>
        </p:nvCxnSpPr>
        <p:spPr>
          <a:xfrm>
            <a:off x="4185975" y="2957550"/>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3076" name="Google Shape;3076;p31"/>
          <p:cNvCxnSpPr>
            <a:endCxn id="2937" idx="2"/>
          </p:cNvCxnSpPr>
          <p:nvPr/>
        </p:nvCxnSpPr>
        <p:spPr>
          <a:xfrm flipH="1" rot="10800000">
            <a:off x="4196775" y="1946350"/>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3077" name="Google Shape;3077;p31"/>
          <p:cNvCxnSpPr>
            <a:endCxn id="2936" idx="2"/>
          </p:cNvCxnSpPr>
          <p:nvPr/>
        </p:nvCxnSpPr>
        <p:spPr>
          <a:xfrm flipH="1" rot="10800000">
            <a:off x="4218675" y="2256175"/>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3078" name="Google Shape;3078;p31"/>
          <p:cNvCxnSpPr>
            <a:stCxn id="2931" idx="6"/>
            <a:endCxn id="2938" idx="2"/>
          </p:cNvCxnSpPr>
          <p:nvPr/>
        </p:nvCxnSpPr>
        <p:spPr>
          <a:xfrm flipH="1" rot="10800000">
            <a:off x="4216425" y="2566088"/>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3079" name="Google Shape;3079;p31"/>
          <p:cNvCxnSpPr>
            <a:endCxn id="2939" idx="2"/>
          </p:cNvCxnSpPr>
          <p:nvPr/>
        </p:nvCxnSpPr>
        <p:spPr>
          <a:xfrm flipH="1" rot="10800000">
            <a:off x="4207875" y="2912838"/>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3080" name="Google Shape;3080;p31"/>
          <p:cNvCxnSpPr>
            <a:endCxn id="2940" idx="2"/>
          </p:cNvCxnSpPr>
          <p:nvPr/>
        </p:nvCxnSpPr>
        <p:spPr>
          <a:xfrm flipH="1" rot="10800000">
            <a:off x="4229475" y="3259688"/>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3081" name="Google Shape;3081;p31"/>
          <p:cNvCxnSpPr>
            <a:endCxn id="2941" idx="2"/>
          </p:cNvCxnSpPr>
          <p:nvPr/>
        </p:nvCxnSpPr>
        <p:spPr>
          <a:xfrm>
            <a:off x="4229475" y="3283500"/>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3082" name="Google Shape;3082;p31"/>
          <p:cNvCxnSpPr>
            <a:endCxn id="2942" idx="2"/>
          </p:cNvCxnSpPr>
          <p:nvPr/>
        </p:nvCxnSpPr>
        <p:spPr>
          <a:xfrm>
            <a:off x="4207875" y="3272750"/>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3083" name="Google Shape;3083;p31"/>
          <p:cNvCxnSpPr>
            <a:endCxn id="2943" idx="2"/>
          </p:cNvCxnSpPr>
          <p:nvPr/>
        </p:nvCxnSpPr>
        <p:spPr>
          <a:xfrm>
            <a:off x="4207875" y="3305200"/>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3084" name="Google Shape;3084;p31"/>
          <p:cNvCxnSpPr>
            <a:endCxn id="2944" idx="1"/>
          </p:cNvCxnSpPr>
          <p:nvPr/>
        </p:nvCxnSpPr>
        <p:spPr>
          <a:xfrm>
            <a:off x="4196758" y="3305315"/>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3085" name="Google Shape;3085;p31"/>
          <p:cNvCxnSpPr>
            <a:stCxn id="2932" idx="6"/>
            <a:endCxn id="2937" idx="2"/>
          </p:cNvCxnSpPr>
          <p:nvPr/>
        </p:nvCxnSpPr>
        <p:spPr>
          <a:xfrm flipH="1" rot="10800000">
            <a:off x="4216425" y="1946400"/>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3086" name="Google Shape;3086;p31"/>
          <p:cNvCxnSpPr>
            <a:stCxn id="2932" idx="6"/>
            <a:endCxn id="2936" idx="2"/>
          </p:cNvCxnSpPr>
          <p:nvPr/>
        </p:nvCxnSpPr>
        <p:spPr>
          <a:xfrm flipH="1" rot="10800000">
            <a:off x="4216425" y="2256300"/>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3087" name="Google Shape;3087;p31"/>
          <p:cNvCxnSpPr>
            <a:stCxn id="2932" idx="6"/>
            <a:endCxn id="2938" idx="2"/>
          </p:cNvCxnSpPr>
          <p:nvPr/>
        </p:nvCxnSpPr>
        <p:spPr>
          <a:xfrm flipH="1" rot="10800000">
            <a:off x="4216425" y="25659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3088" name="Google Shape;3088;p31"/>
          <p:cNvCxnSpPr>
            <a:stCxn id="2932" idx="6"/>
            <a:endCxn id="2939" idx="2"/>
          </p:cNvCxnSpPr>
          <p:nvPr/>
        </p:nvCxnSpPr>
        <p:spPr>
          <a:xfrm flipH="1" rot="10800000">
            <a:off x="4216425" y="291270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3089" name="Google Shape;3089;p31"/>
          <p:cNvCxnSpPr>
            <a:stCxn id="2932" idx="6"/>
            <a:endCxn id="2940" idx="2"/>
          </p:cNvCxnSpPr>
          <p:nvPr/>
        </p:nvCxnSpPr>
        <p:spPr>
          <a:xfrm flipH="1" rot="10800000">
            <a:off x="4216425" y="3259800"/>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3090" name="Google Shape;3090;p31"/>
          <p:cNvCxnSpPr>
            <a:stCxn id="2932" idx="6"/>
            <a:endCxn id="2941" idx="2"/>
          </p:cNvCxnSpPr>
          <p:nvPr/>
        </p:nvCxnSpPr>
        <p:spPr>
          <a:xfrm>
            <a:off x="4216425" y="36741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3091" name="Google Shape;3091;p31"/>
          <p:cNvCxnSpPr>
            <a:stCxn id="2932" idx="6"/>
            <a:endCxn id="2942" idx="2"/>
          </p:cNvCxnSpPr>
          <p:nvPr/>
        </p:nvCxnSpPr>
        <p:spPr>
          <a:xfrm>
            <a:off x="4216425" y="36741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092" name="Google Shape;3092;p31"/>
          <p:cNvCxnSpPr>
            <a:stCxn id="2932" idx="6"/>
            <a:endCxn id="2943" idx="2"/>
          </p:cNvCxnSpPr>
          <p:nvPr/>
        </p:nvCxnSpPr>
        <p:spPr>
          <a:xfrm>
            <a:off x="4216425" y="36741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3093" name="Google Shape;3093;p31"/>
          <p:cNvCxnSpPr>
            <a:stCxn id="2932" idx="6"/>
            <a:endCxn id="2944" idx="2"/>
          </p:cNvCxnSpPr>
          <p:nvPr/>
        </p:nvCxnSpPr>
        <p:spPr>
          <a:xfrm>
            <a:off x="4216425" y="3674100"/>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3094" name="Google Shape;3094;p31"/>
          <p:cNvCxnSpPr>
            <a:stCxn id="2933" idx="6"/>
            <a:endCxn id="2937" idx="2"/>
          </p:cNvCxnSpPr>
          <p:nvPr/>
        </p:nvCxnSpPr>
        <p:spPr>
          <a:xfrm flipH="1" rot="10800000">
            <a:off x="4216425" y="1946450"/>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3095" name="Google Shape;3095;p31"/>
          <p:cNvCxnSpPr>
            <a:stCxn id="2933" idx="6"/>
            <a:endCxn id="2936" idx="2"/>
          </p:cNvCxnSpPr>
          <p:nvPr/>
        </p:nvCxnSpPr>
        <p:spPr>
          <a:xfrm flipH="1" rot="10800000">
            <a:off x="4216425" y="2256050"/>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3096" name="Google Shape;3096;p31"/>
          <p:cNvCxnSpPr>
            <a:stCxn id="2933" idx="6"/>
            <a:endCxn id="2938" idx="2"/>
          </p:cNvCxnSpPr>
          <p:nvPr/>
        </p:nvCxnSpPr>
        <p:spPr>
          <a:xfrm flipH="1" rot="10800000">
            <a:off x="4216425" y="25659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3097" name="Google Shape;3097;p31"/>
          <p:cNvCxnSpPr>
            <a:stCxn id="2933" idx="6"/>
            <a:endCxn id="2939" idx="2"/>
          </p:cNvCxnSpPr>
          <p:nvPr/>
        </p:nvCxnSpPr>
        <p:spPr>
          <a:xfrm flipH="1" rot="10800000">
            <a:off x="4216425" y="291275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3098" name="Google Shape;3098;p31"/>
          <p:cNvCxnSpPr>
            <a:stCxn id="2933" idx="6"/>
            <a:endCxn id="2940" idx="2"/>
          </p:cNvCxnSpPr>
          <p:nvPr/>
        </p:nvCxnSpPr>
        <p:spPr>
          <a:xfrm flipH="1" rot="10800000">
            <a:off x="4216425" y="325955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3099" name="Google Shape;3099;p31"/>
          <p:cNvCxnSpPr>
            <a:stCxn id="2933" idx="6"/>
            <a:endCxn id="2941" idx="2"/>
          </p:cNvCxnSpPr>
          <p:nvPr/>
        </p:nvCxnSpPr>
        <p:spPr>
          <a:xfrm flipH="1" rot="10800000">
            <a:off x="4216425" y="36741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100" name="Google Shape;3100;p31"/>
          <p:cNvCxnSpPr>
            <a:stCxn id="2933" idx="6"/>
            <a:endCxn id="2942" idx="2"/>
          </p:cNvCxnSpPr>
          <p:nvPr/>
        </p:nvCxnSpPr>
        <p:spPr>
          <a:xfrm>
            <a:off x="4216425" y="402095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3101" name="Google Shape;3101;p31"/>
          <p:cNvCxnSpPr>
            <a:stCxn id="2933" idx="6"/>
            <a:endCxn id="2943" idx="3"/>
          </p:cNvCxnSpPr>
          <p:nvPr/>
        </p:nvCxnSpPr>
        <p:spPr>
          <a:xfrm>
            <a:off x="4216425" y="4020950"/>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3102" name="Google Shape;3102;p31"/>
          <p:cNvCxnSpPr>
            <a:stCxn id="2933" idx="6"/>
            <a:endCxn id="2944" idx="1"/>
          </p:cNvCxnSpPr>
          <p:nvPr/>
        </p:nvCxnSpPr>
        <p:spPr>
          <a:xfrm>
            <a:off x="4216425" y="4020950"/>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3103" name="Google Shape;3103;p31"/>
          <p:cNvCxnSpPr>
            <a:stCxn id="2934" idx="6"/>
            <a:endCxn id="2937" idx="2"/>
          </p:cNvCxnSpPr>
          <p:nvPr/>
        </p:nvCxnSpPr>
        <p:spPr>
          <a:xfrm flipH="1" rot="10800000">
            <a:off x="4216425" y="1946500"/>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3104" name="Google Shape;3104;p31"/>
          <p:cNvCxnSpPr>
            <a:stCxn id="2934" idx="6"/>
            <a:endCxn id="2936" idx="2"/>
          </p:cNvCxnSpPr>
          <p:nvPr/>
        </p:nvCxnSpPr>
        <p:spPr>
          <a:xfrm flipH="1" rot="10800000">
            <a:off x="4216425" y="2256100"/>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3105" name="Google Shape;3105;p31"/>
          <p:cNvCxnSpPr>
            <a:stCxn id="2934" idx="6"/>
            <a:endCxn id="2938" idx="2"/>
          </p:cNvCxnSpPr>
          <p:nvPr/>
        </p:nvCxnSpPr>
        <p:spPr>
          <a:xfrm flipH="1" rot="10800000">
            <a:off x="4216425" y="256600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3106" name="Google Shape;3106;p31"/>
          <p:cNvCxnSpPr>
            <a:stCxn id="2934" idx="6"/>
            <a:endCxn id="2939" idx="2"/>
          </p:cNvCxnSpPr>
          <p:nvPr/>
        </p:nvCxnSpPr>
        <p:spPr>
          <a:xfrm flipH="1" rot="10800000">
            <a:off x="4216425" y="291280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3107" name="Google Shape;3107;p31"/>
          <p:cNvCxnSpPr>
            <a:stCxn id="2934" idx="6"/>
            <a:endCxn id="2940" idx="2"/>
          </p:cNvCxnSpPr>
          <p:nvPr/>
        </p:nvCxnSpPr>
        <p:spPr>
          <a:xfrm flipH="1" rot="10800000">
            <a:off x="4216425" y="32596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3108" name="Google Shape;3108;p31"/>
          <p:cNvCxnSpPr>
            <a:stCxn id="2934" idx="6"/>
            <a:endCxn id="2941" idx="2"/>
          </p:cNvCxnSpPr>
          <p:nvPr/>
        </p:nvCxnSpPr>
        <p:spPr>
          <a:xfrm flipH="1" rot="10800000">
            <a:off x="4216425" y="36742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3109" name="Google Shape;3109;p31"/>
          <p:cNvCxnSpPr>
            <a:stCxn id="2934" idx="6"/>
            <a:endCxn id="2942" idx="2"/>
          </p:cNvCxnSpPr>
          <p:nvPr/>
        </p:nvCxnSpPr>
        <p:spPr>
          <a:xfrm flipH="1" rot="10800000">
            <a:off x="4216425" y="40210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110" name="Google Shape;3110;p31"/>
          <p:cNvCxnSpPr>
            <a:stCxn id="2934" idx="6"/>
            <a:endCxn id="2943" idx="2"/>
          </p:cNvCxnSpPr>
          <p:nvPr/>
        </p:nvCxnSpPr>
        <p:spPr>
          <a:xfrm>
            <a:off x="4216425" y="43678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3111" name="Google Shape;3111;p31"/>
          <p:cNvCxnSpPr>
            <a:stCxn id="2934" idx="6"/>
            <a:endCxn id="2944" idx="2"/>
          </p:cNvCxnSpPr>
          <p:nvPr/>
        </p:nvCxnSpPr>
        <p:spPr>
          <a:xfrm>
            <a:off x="4216425" y="43678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112" name="Google Shape;3112;p31"/>
          <p:cNvCxnSpPr>
            <a:stCxn id="2935" idx="6"/>
            <a:endCxn id="2937" idx="2"/>
          </p:cNvCxnSpPr>
          <p:nvPr/>
        </p:nvCxnSpPr>
        <p:spPr>
          <a:xfrm flipH="1" rot="10800000">
            <a:off x="4216425" y="1946250"/>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3113" name="Google Shape;3113;p31"/>
          <p:cNvCxnSpPr>
            <a:stCxn id="2935" idx="6"/>
            <a:endCxn id="2936" idx="2"/>
          </p:cNvCxnSpPr>
          <p:nvPr/>
        </p:nvCxnSpPr>
        <p:spPr>
          <a:xfrm flipH="1" rot="10800000">
            <a:off x="4216425" y="2256150"/>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3114" name="Google Shape;3114;p31"/>
          <p:cNvCxnSpPr>
            <a:stCxn id="2935" idx="6"/>
            <a:endCxn id="2938" idx="2"/>
          </p:cNvCxnSpPr>
          <p:nvPr/>
        </p:nvCxnSpPr>
        <p:spPr>
          <a:xfrm flipH="1" rot="10800000">
            <a:off x="4216425" y="2566050"/>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3115" name="Google Shape;3115;p31"/>
          <p:cNvCxnSpPr>
            <a:stCxn id="2935" idx="6"/>
            <a:endCxn id="2939" idx="2"/>
          </p:cNvCxnSpPr>
          <p:nvPr/>
        </p:nvCxnSpPr>
        <p:spPr>
          <a:xfrm flipH="1" rot="10800000">
            <a:off x="4216425" y="291285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3116" name="Google Shape;3116;p31"/>
          <p:cNvCxnSpPr>
            <a:stCxn id="2935" idx="6"/>
            <a:endCxn id="2940" idx="2"/>
          </p:cNvCxnSpPr>
          <p:nvPr/>
        </p:nvCxnSpPr>
        <p:spPr>
          <a:xfrm flipH="1" rot="10800000">
            <a:off x="4216425" y="32596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3117" name="Google Shape;3117;p31"/>
          <p:cNvCxnSpPr>
            <a:stCxn id="2935" idx="6"/>
            <a:endCxn id="2941" idx="2"/>
          </p:cNvCxnSpPr>
          <p:nvPr/>
        </p:nvCxnSpPr>
        <p:spPr>
          <a:xfrm flipH="1" rot="10800000">
            <a:off x="4216425" y="3674250"/>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3118" name="Google Shape;3118;p31"/>
          <p:cNvCxnSpPr>
            <a:stCxn id="2935" idx="6"/>
            <a:endCxn id="2942" idx="2"/>
          </p:cNvCxnSpPr>
          <p:nvPr/>
        </p:nvCxnSpPr>
        <p:spPr>
          <a:xfrm flipH="1" rot="10800000">
            <a:off x="4216425" y="402105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3119" name="Google Shape;3119;p31"/>
          <p:cNvCxnSpPr>
            <a:stCxn id="2935" idx="6"/>
            <a:endCxn id="2943" idx="2"/>
          </p:cNvCxnSpPr>
          <p:nvPr/>
        </p:nvCxnSpPr>
        <p:spPr>
          <a:xfrm flipH="1" rot="10800000">
            <a:off x="4216425" y="43678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120" name="Google Shape;3120;p31"/>
          <p:cNvCxnSpPr>
            <a:stCxn id="2935" idx="6"/>
            <a:endCxn id="2944" idx="2"/>
          </p:cNvCxnSpPr>
          <p:nvPr/>
        </p:nvCxnSpPr>
        <p:spPr>
          <a:xfrm>
            <a:off x="4216425" y="4714650"/>
            <a:ext cx="346800" cy="0"/>
          </a:xfrm>
          <a:prstGeom prst="straightConnector1">
            <a:avLst/>
          </a:prstGeom>
          <a:noFill/>
          <a:ln cap="flat" cmpd="sng" w="9525">
            <a:solidFill>
              <a:srgbClr val="000000"/>
            </a:solidFill>
            <a:prstDash val="solid"/>
            <a:round/>
            <a:headEnd len="med" w="med" type="none"/>
            <a:tailEnd len="med" w="med" type="none"/>
          </a:ln>
        </p:spPr>
      </p:cxnSp>
      <p:sp>
        <p:nvSpPr>
          <p:cNvPr id="3121" name="Google Shape;3121;p31"/>
          <p:cNvSpPr/>
          <p:nvPr/>
        </p:nvSpPr>
        <p:spPr>
          <a:xfrm>
            <a:off x="4986375" y="17193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31"/>
          <p:cNvSpPr/>
          <p:nvPr/>
        </p:nvSpPr>
        <p:spPr>
          <a:xfrm>
            <a:off x="4986375" y="205540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31"/>
          <p:cNvSpPr/>
          <p:nvPr/>
        </p:nvSpPr>
        <p:spPr>
          <a:xfrm>
            <a:off x="4986375" y="483420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31"/>
          <p:cNvSpPr/>
          <p:nvPr/>
        </p:nvSpPr>
        <p:spPr>
          <a:xfrm>
            <a:off x="4986375" y="239147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31"/>
          <p:cNvSpPr/>
          <p:nvPr/>
        </p:nvSpPr>
        <p:spPr>
          <a:xfrm>
            <a:off x="4986375" y="26905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31"/>
          <p:cNvSpPr/>
          <p:nvPr/>
        </p:nvSpPr>
        <p:spPr>
          <a:xfrm>
            <a:off x="4986363" y="34155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31"/>
          <p:cNvSpPr/>
          <p:nvPr/>
        </p:nvSpPr>
        <p:spPr>
          <a:xfrm>
            <a:off x="4986375" y="3772788"/>
            <a:ext cx="186300" cy="239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31"/>
          <p:cNvSpPr/>
          <p:nvPr/>
        </p:nvSpPr>
        <p:spPr>
          <a:xfrm>
            <a:off x="4986375" y="414050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31"/>
          <p:cNvSpPr/>
          <p:nvPr/>
        </p:nvSpPr>
        <p:spPr>
          <a:xfrm>
            <a:off x="4986375" y="44873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30" name="Google Shape;3130;p31"/>
          <p:cNvCxnSpPr>
            <a:stCxn id="2937" idx="6"/>
            <a:endCxn id="3121" idx="2"/>
          </p:cNvCxnSpPr>
          <p:nvPr/>
        </p:nvCxnSpPr>
        <p:spPr>
          <a:xfrm flipH="1" rot="10800000">
            <a:off x="4749375" y="1838950"/>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3131" name="Google Shape;3131;p31"/>
          <p:cNvCxnSpPr>
            <a:stCxn id="2937" idx="6"/>
            <a:endCxn id="3122" idx="2"/>
          </p:cNvCxnSpPr>
          <p:nvPr/>
        </p:nvCxnSpPr>
        <p:spPr>
          <a:xfrm>
            <a:off x="4749375" y="1946350"/>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3132" name="Google Shape;3132;p31"/>
          <p:cNvCxnSpPr>
            <a:stCxn id="2937" idx="6"/>
            <a:endCxn id="3124" idx="1"/>
          </p:cNvCxnSpPr>
          <p:nvPr/>
        </p:nvCxnSpPr>
        <p:spPr>
          <a:xfrm>
            <a:off x="4749375" y="1946350"/>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3133" name="Google Shape;3133;p31"/>
          <p:cNvCxnSpPr>
            <a:stCxn id="2937" idx="6"/>
            <a:endCxn id="3125" idx="1"/>
          </p:cNvCxnSpPr>
          <p:nvPr/>
        </p:nvCxnSpPr>
        <p:spPr>
          <a:xfrm>
            <a:off x="4749375" y="1946350"/>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3134" name="Google Shape;3134;p31"/>
          <p:cNvCxnSpPr>
            <a:stCxn id="2937" idx="6"/>
          </p:cNvCxnSpPr>
          <p:nvPr/>
        </p:nvCxnSpPr>
        <p:spPr>
          <a:xfrm>
            <a:off x="4749375" y="1946350"/>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3135" name="Google Shape;3135;p31"/>
          <p:cNvCxnSpPr>
            <a:stCxn id="2937" idx="6"/>
            <a:endCxn id="3126" idx="1"/>
          </p:cNvCxnSpPr>
          <p:nvPr/>
        </p:nvCxnSpPr>
        <p:spPr>
          <a:xfrm>
            <a:off x="4749375" y="1946350"/>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3136" name="Google Shape;3136;p31"/>
          <p:cNvCxnSpPr>
            <a:stCxn id="2937" idx="6"/>
            <a:endCxn id="3127" idx="1"/>
          </p:cNvCxnSpPr>
          <p:nvPr/>
        </p:nvCxnSpPr>
        <p:spPr>
          <a:xfrm>
            <a:off x="4749375" y="1946350"/>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3137" name="Google Shape;3137;p31"/>
          <p:cNvCxnSpPr>
            <a:stCxn id="2937" idx="6"/>
            <a:endCxn id="3128" idx="1"/>
          </p:cNvCxnSpPr>
          <p:nvPr/>
        </p:nvCxnSpPr>
        <p:spPr>
          <a:xfrm>
            <a:off x="4749375" y="194635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3138" name="Google Shape;3138;p31"/>
          <p:cNvCxnSpPr>
            <a:stCxn id="2937" idx="6"/>
            <a:endCxn id="3129" idx="1"/>
          </p:cNvCxnSpPr>
          <p:nvPr/>
        </p:nvCxnSpPr>
        <p:spPr>
          <a:xfrm>
            <a:off x="4749375" y="1946350"/>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3139" name="Google Shape;3139;p31"/>
          <p:cNvCxnSpPr>
            <a:stCxn id="2937" idx="6"/>
            <a:endCxn id="3123" idx="3"/>
          </p:cNvCxnSpPr>
          <p:nvPr/>
        </p:nvCxnSpPr>
        <p:spPr>
          <a:xfrm>
            <a:off x="4749375" y="1946350"/>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3140" name="Google Shape;3140;p31"/>
          <p:cNvCxnSpPr>
            <a:stCxn id="2936" idx="6"/>
            <a:endCxn id="3121" idx="2"/>
          </p:cNvCxnSpPr>
          <p:nvPr/>
        </p:nvCxnSpPr>
        <p:spPr>
          <a:xfrm flipH="1" rot="10800000">
            <a:off x="4749375" y="1838875"/>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3141" name="Google Shape;3141;p31"/>
          <p:cNvCxnSpPr>
            <a:stCxn id="2936" idx="6"/>
            <a:endCxn id="3122" idx="2"/>
          </p:cNvCxnSpPr>
          <p:nvPr/>
        </p:nvCxnSpPr>
        <p:spPr>
          <a:xfrm flipH="1" rot="10800000">
            <a:off x="4749375" y="2174875"/>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3142" name="Google Shape;3142;p31"/>
          <p:cNvCxnSpPr>
            <a:stCxn id="2936" idx="6"/>
            <a:endCxn id="3124" idx="2"/>
          </p:cNvCxnSpPr>
          <p:nvPr/>
        </p:nvCxnSpPr>
        <p:spPr>
          <a:xfrm>
            <a:off x="4749375" y="2256175"/>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3143" name="Google Shape;3143;p31"/>
          <p:cNvCxnSpPr>
            <a:endCxn id="3125" idx="2"/>
          </p:cNvCxnSpPr>
          <p:nvPr/>
        </p:nvCxnSpPr>
        <p:spPr>
          <a:xfrm>
            <a:off x="4749375" y="2256300"/>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3144" name="Google Shape;3144;p31"/>
          <p:cNvCxnSpPr/>
          <p:nvPr/>
        </p:nvCxnSpPr>
        <p:spPr>
          <a:xfrm>
            <a:off x="4749375" y="2256175"/>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3145" name="Google Shape;3145;p31"/>
          <p:cNvCxnSpPr>
            <a:stCxn id="2936" idx="6"/>
            <a:endCxn id="3126" idx="1"/>
          </p:cNvCxnSpPr>
          <p:nvPr/>
        </p:nvCxnSpPr>
        <p:spPr>
          <a:xfrm>
            <a:off x="4749375" y="2256175"/>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3146" name="Google Shape;3146;p31"/>
          <p:cNvCxnSpPr>
            <a:stCxn id="2936" idx="6"/>
            <a:endCxn id="3127" idx="1"/>
          </p:cNvCxnSpPr>
          <p:nvPr/>
        </p:nvCxnSpPr>
        <p:spPr>
          <a:xfrm>
            <a:off x="4749375" y="2256175"/>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3147" name="Google Shape;3147;p31"/>
          <p:cNvCxnSpPr>
            <a:stCxn id="2937" idx="5"/>
            <a:endCxn id="3128" idx="2"/>
          </p:cNvCxnSpPr>
          <p:nvPr/>
        </p:nvCxnSpPr>
        <p:spPr>
          <a:xfrm>
            <a:off x="4722092" y="203088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3148" name="Google Shape;3148;p31"/>
          <p:cNvCxnSpPr>
            <a:endCxn id="3129" idx="2"/>
          </p:cNvCxnSpPr>
          <p:nvPr/>
        </p:nvCxnSpPr>
        <p:spPr>
          <a:xfrm>
            <a:off x="4749375" y="2256100"/>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3149" name="Google Shape;3149;p31"/>
          <p:cNvCxnSpPr>
            <a:stCxn id="2936" idx="6"/>
            <a:endCxn id="3123" idx="2"/>
          </p:cNvCxnSpPr>
          <p:nvPr/>
        </p:nvCxnSpPr>
        <p:spPr>
          <a:xfrm>
            <a:off x="4749375" y="2256175"/>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3150" name="Google Shape;3150;p31"/>
          <p:cNvSpPr/>
          <p:nvPr/>
        </p:nvSpPr>
        <p:spPr>
          <a:xfrm rot="5400000">
            <a:off x="4068975" y="1533175"/>
            <a:ext cx="108600" cy="337200"/>
          </a:xfrm>
          <a:prstGeom prst="lef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31"/>
          <p:cNvSpPr txBox="1"/>
          <p:nvPr/>
        </p:nvSpPr>
        <p:spPr>
          <a:xfrm>
            <a:off x="3798150" y="1290150"/>
            <a:ext cx="10218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layer</a:t>
            </a:r>
            <a:endParaRPr/>
          </a:p>
        </p:txBody>
      </p:sp>
      <p:sp>
        <p:nvSpPr>
          <p:cNvPr id="3152" name="Google Shape;3152;p31"/>
          <p:cNvSpPr txBox="1"/>
          <p:nvPr/>
        </p:nvSpPr>
        <p:spPr>
          <a:xfrm>
            <a:off x="3233325" y="12901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3153" name="Google Shape;3153;p31"/>
          <p:cNvSpPr txBox="1"/>
          <p:nvPr/>
        </p:nvSpPr>
        <p:spPr>
          <a:xfrm>
            <a:off x="2966200" y="473632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sp>
        <p:nvSpPr>
          <p:cNvPr id="3154" name="Google Shape;3154;p31"/>
          <p:cNvSpPr/>
          <p:nvPr/>
        </p:nvSpPr>
        <p:spPr>
          <a:xfrm flipH="1" rot="10800000">
            <a:off x="5492075" y="3404575"/>
            <a:ext cx="21600" cy="261000"/>
          </a:xfrm>
          <a:prstGeom prst="rightBracket">
            <a:avLst>
              <a:gd fmla="val 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31"/>
          <p:cNvSpPr txBox="1"/>
          <p:nvPr/>
        </p:nvSpPr>
        <p:spPr>
          <a:xfrm>
            <a:off x="5631275" y="3291300"/>
            <a:ext cx="932100" cy="2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neuron</a:t>
            </a:r>
            <a:endParaRPr/>
          </a:p>
        </p:txBody>
      </p:sp>
      <p:cxnSp>
        <p:nvCxnSpPr>
          <p:cNvPr id="3156" name="Google Shape;3156;p31"/>
          <p:cNvCxnSpPr>
            <a:stCxn id="2938" idx="6"/>
            <a:endCxn id="3121" idx="1"/>
          </p:cNvCxnSpPr>
          <p:nvPr/>
        </p:nvCxnSpPr>
        <p:spPr>
          <a:xfrm flipH="1" rot="10800000">
            <a:off x="4749375" y="1754200"/>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3157" name="Google Shape;3157;p31"/>
          <p:cNvCxnSpPr>
            <a:stCxn id="2938" idx="6"/>
            <a:endCxn id="3122" idx="2"/>
          </p:cNvCxnSpPr>
          <p:nvPr/>
        </p:nvCxnSpPr>
        <p:spPr>
          <a:xfrm flipH="1" rot="10800000">
            <a:off x="4749375" y="2175100"/>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3158" name="Google Shape;3158;p31"/>
          <p:cNvCxnSpPr>
            <a:stCxn id="2938" idx="6"/>
            <a:endCxn id="3124" idx="2"/>
          </p:cNvCxnSpPr>
          <p:nvPr/>
        </p:nvCxnSpPr>
        <p:spPr>
          <a:xfrm flipH="1" rot="10800000">
            <a:off x="4749375" y="2511100"/>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3159" name="Google Shape;3159;p31"/>
          <p:cNvCxnSpPr>
            <a:stCxn id="2938" idx="6"/>
            <a:endCxn id="3125" idx="2"/>
          </p:cNvCxnSpPr>
          <p:nvPr/>
        </p:nvCxnSpPr>
        <p:spPr>
          <a:xfrm>
            <a:off x="4749375" y="2566000"/>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3160" name="Google Shape;3160;p31"/>
          <p:cNvCxnSpPr>
            <a:stCxn id="2938" idx="6"/>
          </p:cNvCxnSpPr>
          <p:nvPr/>
        </p:nvCxnSpPr>
        <p:spPr>
          <a:xfrm>
            <a:off x="4749375" y="2566000"/>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3161" name="Google Shape;3161;p31"/>
          <p:cNvCxnSpPr>
            <a:stCxn id="2939" idx="6"/>
            <a:endCxn id="3121" idx="2"/>
          </p:cNvCxnSpPr>
          <p:nvPr/>
        </p:nvCxnSpPr>
        <p:spPr>
          <a:xfrm flipH="1" rot="10800000">
            <a:off x="4749375" y="1838838"/>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3162" name="Google Shape;3162;p31"/>
          <p:cNvCxnSpPr>
            <a:stCxn id="2939" idx="6"/>
            <a:endCxn id="3122" idx="2"/>
          </p:cNvCxnSpPr>
          <p:nvPr/>
        </p:nvCxnSpPr>
        <p:spPr>
          <a:xfrm flipH="1" rot="10800000">
            <a:off x="4749375" y="2174838"/>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3163" name="Google Shape;3163;p31"/>
          <p:cNvCxnSpPr>
            <a:stCxn id="2939" idx="6"/>
            <a:endCxn id="3124" idx="2"/>
          </p:cNvCxnSpPr>
          <p:nvPr/>
        </p:nvCxnSpPr>
        <p:spPr>
          <a:xfrm flipH="1" rot="10800000">
            <a:off x="4749375" y="2511138"/>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3164" name="Google Shape;3164;p31"/>
          <p:cNvCxnSpPr>
            <a:stCxn id="2939" idx="6"/>
            <a:endCxn id="3125" idx="2"/>
          </p:cNvCxnSpPr>
          <p:nvPr/>
        </p:nvCxnSpPr>
        <p:spPr>
          <a:xfrm flipH="1" rot="10800000">
            <a:off x="4749375" y="2810238"/>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3165" name="Google Shape;3165;p31"/>
          <p:cNvCxnSpPr>
            <a:stCxn id="2939" idx="6"/>
          </p:cNvCxnSpPr>
          <p:nvPr/>
        </p:nvCxnSpPr>
        <p:spPr>
          <a:xfrm>
            <a:off x="4749375" y="2912838"/>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3166" name="Google Shape;3166;p31"/>
          <p:cNvCxnSpPr>
            <a:stCxn id="2939" idx="6"/>
            <a:endCxn id="3126" idx="2"/>
          </p:cNvCxnSpPr>
          <p:nvPr/>
        </p:nvCxnSpPr>
        <p:spPr>
          <a:xfrm>
            <a:off x="4749375" y="2912838"/>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3167" name="Google Shape;3167;p31"/>
          <p:cNvCxnSpPr>
            <a:stCxn id="2939" idx="6"/>
            <a:endCxn id="3127" idx="2"/>
          </p:cNvCxnSpPr>
          <p:nvPr/>
        </p:nvCxnSpPr>
        <p:spPr>
          <a:xfrm>
            <a:off x="4749375" y="2912838"/>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3168" name="Google Shape;3168;p31"/>
          <p:cNvCxnSpPr>
            <a:endCxn id="3128" idx="2"/>
          </p:cNvCxnSpPr>
          <p:nvPr/>
        </p:nvCxnSpPr>
        <p:spPr>
          <a:xfrm>
            <a:off x="4749375" y="2912750"/>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3169" name="Google Shape;3169;p31"/>
          <p:cNvCxnSpPr>
            <a:stCxn id="2939" idx="6"/>
            <a:endCxn id="3129" idx="2"/>
          </p:cNvCxnSpPr>
          <p:nvPr/>
        </p:nvCxnSpPr>
        <p:spPr>
          <a:xfrm>
            <a:off x="4749375" y="2912838"/>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3170" name="Google Shape;3170;p31"/>
          <p:cNvCxnSpPr>
            <a:endCxn id="3123" idx="3"/>
          </p:cNvCxnSpPr>
          <p:nvPr/>
        </p:nvCxnSpPr>
        <p:spPr>
          <a:xfrm>
            <a:off x="4749358" y="2912785"/>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3171" name="Google Shape;3171;p31"/>
          <p:cNvCxnSpPr>
            <a:stCxn id="2940" idx="6"/>
            <a:endCxn id="3121" idx="2"/>
          </p:cNvCxnSpPr>
          <p:nvPr/>
        </p:nvCxnSpPr>
        <p:spPr>
          <a:xfrm flipH="1" rot="10800000">
            <a:off x="4749375" y="1838888"/>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3172" name="Google Shape;3172;p31"/>
          <p:cNvCxnSpPr>
            <a:stCxn id="2940" idx="6"/>
            <a:endCxn id="3122" idx="3"/>
          </p:cNvCxnSpPr>
          <p:nvPr/>
        </p:nvCxnSpPr>
        <p:spPr>
          <a:xfrm flipH="1" rot="10800000">
            <a:off x="4749375" y="2259488"/>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3173" name="Google Shape;3173;p31"/>
          <p:cNvCxnSpPr>
            <a:stCxn id="2940" idx="6"/>
            <a:endCxn id="3125" idx="2"/>
          </p:cNvCxnSpPr>
          <p:nvPr/>
        </p:nvCxnSpPr>
        <p:spPr>
          <a:xfrm flipH="1" rot="10800000">
            <a:off x="4749375" y="2809988"/>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3174" name="Google Shape;3174;p31"/>
          <p:cNvCxnSpPr>
            <a:stCxn id="2940" idx="6"/>
            <a:endCxn id="2940" idx="6"/>
          </p:cNvCxnSpPr>
          <p:nvPr/>
        </p:nvCxnSpPr>
        <p:spPr>
          <a:xfrm>
            <a:off x="4749375" y="3259688"/>
            <a:ext cx="0" cy="0"/>
          </a:xfrm>
          <a:prstGeom prst="straightConnector1">
            <a:avLst/>
          </a:prstGeom>
          <a:noFill/>
          <a:ln cap="flat" cmpd="sng" w="9525">
            <a:solidFill>
              <a:srgbClr val="000000"/>
            </a:solidFill>
            <a:prstDash val="solid"/>
            <a:round/>
            <a:headEnd len="med" w="med" type="none"/>
            <a:tailEnd len="med" w="med" type="none"/>
          </a:ln>
        </p:spPr>
      </p:cxnSp>
      <p:cxnSp>
        <p:nvCxnSpPr>
          <p:cNvPr id="3175" name="Google Shape;3175;p31"/>
          <p:cNvCxnSpPr>
            <a:stCxn id="2940" idx="6"/>
          </p:cNvCxnSpPr>
          <p:nvPr/>
        </p:nvCxnSpPr>
        <p:spPr>
          <a:xfrm flipH="1" rot="10800000">
            <a:off x="4749375" y="3223688"/>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3176" name="Google Shape;3176;p31"/>
          <p:cNvCxnSpPr>
            <a:stCxn id="2940" idx="6"/>
            <a:endCxn id="3126" idx="2"/>
          </p:cNvCxnSpPr>
          <p:nvPr/>
        </p:nvCxnSpPr>
        <p:spPr>
          <a:xfrm>
            <a:off x="4749375" y="3259688"/>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3177" name="Google Shape;3177;p31"/>
          <p:cNvCxnSpPr>
            <a:stCxn id="2940" idx="6"/>
            <a:endCxn id="3127" idx="2"/>
          </p:cNvCxnSpPr>
          <p:nvPr/>
        </p:nvCxnSpPr>
        <p:spPr>
          <a:xfrm>
            <a:off x="4749375" y="3259688"/>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3178" name="Google Shape;3178;p31"/>
          <p:cNvCxnSpPr>
            <a:stCxn id="2940" idx="6"/>
            <a:endCxn id="3128" idx="2"/>
          </p:cNvCxnSpPr>
          <p:nvPr/>
        </p:nvCxnSpPr>
        <p:spPr>
          <a:xfrm>
            <a:off x="4749375" y="3259688"/>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3179" name="Google Shape;3179;p31"/>
          <p:cNvCxnSpPr>
            <a:stCxn id="2940" idx="6"/>
            <a:endCxn id="3129" idx="3"/>
          </p:cNvCxnSpPr>
          <p:nvPr/>
        </p:nvCxnSpPr>
        <p:spPr>
          <a:xfrm>
            <a:off x="4749375" y="3259688"/>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3180" name="Google Shape;3180;p31"/>
          <p:cNvCxnSpPr>
            <a:stCxn id="2940" idx="6"/>
            <a:endCxn id="3123" idx="1"/>
          </p:cNvCxnSpPr>
          <p:nvPr/>
        </p:nvCxnSpPr>
        <p:spPr>
          <a:xfrm>
            <a:off x="4749375" y="3259688"/>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3181" name="Google Shape;3181;p31"/>
          <p:cNvCxnSpPr>
            <a:stCxn id="2941" idx="6"/>
            <a:endCxn id="3121" idx="2"/>
          </p:cNvCxnSpPr>
          <p:nvPr/>
        </p:nvCxnSpPr>
        <p:spPr>
          <a:xfrm flipH="1" rot="10800000">
            <a:off x="4749375" y="1839000"/>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3182" name="Google Shape;3182;p31"/>
          <p:cNvCxnSpPr>
            <a:stCxn id="2941" idx="6"/>
            <a:endCxn id="3122" idx="2"/>
          </p:cNvCxnSpPr>
          <p:nvPr/>
        </p:nvCxnSpPr>
        <p:spPr>
          <a:xfrm flipH="1" rot="10800000">
            <a:off x="4749375" y="2175000"/>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3183" name="Google Shape;3183;p31"/>
          <p:cNvCxnSpPr>
            <a:stCxn id="2941" idx="6"/>
            <a:endCxn id="3124" idx="2"/>
          </p:cNvCxnSpPr>
          <p:nvPr/>
        </p:nvCxnSpPr>
        <p:spPr>
          <a:xfrm flipH="1" rot="10800000">
            <a:off x="4749375" y="2511000"/>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3184" name="Google Shape;3184;p31"/>
          <p:cNvCxnSpPr>
            <a:stCxn id="2941" idx="6"/>
            <a:endCxn id="3125" idx="2"/>
          </p:cNvCxnSpPr>
          <p:nvPr/>
        </p:nvCxnSpPr>
        <p:spPr>
          <a:xfrm flipH="1" rot="10800000">
            <a:off x="4749375" y="2810100"/>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3185" name="Google Shape;3185;p31"/>
          <p:cNvCxnSpPr>
            <a:stCxn id="2941" idx="6"/>
          </p:cNvCxnSpPr>
          <p:nvPr/>
        </p:nvCxnSpPr>
        <p:spPr>
          <a:xfrm flipH="1" rot="10800000">
            <a:off x="4749375" y="3255000"/>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3186" name="Google Shape;3186;p31"/>
          <p:cNvCxnSpPr>
            <a:stCxn id="2941" idx="6"/>
            <a:endCxn id="3126" idx="2"/>
          </p:cNvCxnSpPr>
          <p:nvPr/>
        </p:nvCxnSpPr>
        <p:spPr>
          <a:xfrm flipH="1" rot="10800000">
            <a:off x="4749375" y="3535200"/>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3187" name="Google Shape;3187;p31"/>
          <p:cNvCxnSpPr>
            <a:stCxn id="2941" idx="6"/>
            <a:endCxn id="3127" idx="2"/>
          </p:cNvCxnSpPr>
          <p:nvPr/>
        </p:nvCxnSpPr>
        <p:spPr>
          <a:xfrm>
            <a:off x="4749375" y="3674100"/>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3188" name="Google Shape;3188;p31"/>
          <p:cNvCxnSpPr>
            <a:stCxn id="2941" idx="6"/>
            <a:endCxn id="3128" idx="3"/>
          </p:cNvCxnSpPr>
          <p:nvPr/>
        </p:nvCxnSpPr>
        <p:spPr>
          <a:xfrm>
            <a:off x="4749375" y="3674100"/>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3189" name="Google Shape;3189;p31"/>
          <p:cNvCxnSpPr>
            <a:stCxn id="2941" idx="6"/>
            <a:endCxn id="3129" idx="2"/>
          </p:cNvCxnSpPr>
          <p:nvPr/>
        </p:nvCxnSpPr>
        <p:spPr>
          <a:xfrm>
            <a:off x="4749375" y="367410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3190" name="Google Shape;3190;p31"/>
          <p:cNvCxnSpPr>
            <a:stCxn id="2941" idx="6"/>
            <a:endCxn id="3123" idx="2"/>
          </p:cNvCxnSpPr>
          <p:nvPr/>
        </p:nvCxnSpPr>
        <p:spPr>
          <a:xfrm>
            <a:off x="4749375" y="3674100"/>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3191" name="Google Shape;3191;p31"/>
          <p:cNvCxnSpPr>
            <a:stCxn id="2942" idx="6"/>
            <a:endCxn id="3121" idx="2"/>
          </p:cNvCxnSpPr>
          <p:nvPr/>
        </p:nvCxnSpPr>
        <p:spPr>
          <a:xfrm flipH="1" rot="10800000">
            <a:off x="4749375" y="1838750"/>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3192" name="Google Shape;3192;p31"/>
          <p:cNvCxnSpPr>
            <a:stCxn id="2942" idx="6"/>
            <a:endCxn id="3122" idx="2"/>
          </p:cNvCxnSpPr>
          <p:nvPr/>
        </p:nvCxnSpPr>
        <p:spPr>
          <a:xfrm flipH="1" rot="10800000">
            <a:off x="4749375" y="2175050"/>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3193" name="Google Shape;3193;p31"/>
          <p:cNvCxnSpPr>
            <a:stCxn id="2942" idx="6"/>
            <a:endCxn id="3124" idx="2"/>
          </p:cNvCxnSpPr>
          <p:nvPr/>
        </p:nvCxnSpPr>
        <p:spPr>
          <a:xfrm flipH="1" rot="10800000">
            <a:off x="4749375" y="2511050"/>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3194" name="Google Shape;3194;p31"/>
          <p:cNvCxnSpPr>
            <a:stCxn id="2942" idx="6"/>
            <a:endCxn id="3125" idx="2"/>
          </p:cNvCxnSpPr>
          <p:nvPr/>
        </p:nvCxnSpPr>
        <p:spPr>
          <a:xfrm flipH="1" rot="10800000">
            <a:off x="4749375" y="2810150"/>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3195" name="Google Shape;3195;p31"/>
          <p:cNvCxnSpPr>
            <a:stCxn id="2942" idx="6"/>
          </p:cNvCxnSpPr>
          <p:nvPr/>
        </p:nvCxnSpPr>
        <p:spPr>
          <a:xfrm flipH="1" rot="10800000">
            <a:off x="4749375" y="3202850"/>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3196" name="Google Shape;3196;p31"/>
          <p:cNvCxnSpPr>
            <a:stCxn id="2942" idx="6"/>
            <a:endCxn id="3126" idx="2"/>
          </p:cNvCxnSpPr>
          <p:nvPr/>
        </p:nvCxnSpPr>
        <p:spPr>
          <a:xfrm flipH="1" rot="10800000">
            <a:off x="4749375" y="3534950"/>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3197" name="Google Shape;3197;p31"/>
          <p:cNvCxnSpPr>
            <a:stCxn id="2942" idx="6"/>
            <a:endCxn id="3127" idx="2"/>
          </p:cNvCxnSpPr>
          <p:nvPr/>
        </p:nvCxnSpPr>
        <p:spPr>
          <a:xfrm flipH="1" rot="10800000">
            <a:off x="4749375" y="3892250"/>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3198" name="Google Shape;3198;p31"/>
          <p:cNvCxnSpPr>
            <a:stCxn id="2942" idx="6"/>
            <a:endCxn id="3128" idx="2"/>
          </p:cNvCxnSpPr>
          <p:nvPr/>
        </p:nvCxnSpPr>
        <p:spPr>
          <a:xfrm>
            <a:off x="4749375" y="402095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3199" name="Google Shape;3199;p31"/>
          <p:cNvCxnSpPr>
            <a:stCxn id="2942" idx="6"/>
            <a:endCxn id="3129" idx="2"/>
          </p:cNvCxnSpPr>
          <p:nvPr/>
        </p:nvCxnSpPr>
        <p:spPr>
          <a:xfrm>
            <a:off x="4749375" y="402095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3200" name="Google Shape;3200;p31"/>
          <p:cNvCxnSpPr>
            <a:stCxn id="2942" idx="6"/>
            <a:endCxn id="3123" idx="2"/>
          </p:cNvCxnSpPr>
          <p:nvPr/>
        </p:nvCxnSpPr>
        <p:spPr>
          <a:xfrm>
            <a:off x="4749375" y="402095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3201" name="Google Shape;3201;p31"/>
          <p:cNvCxnSpPr>
            <a:stCxn id="2943" idx="6"/>
            <a:endCxn id="3121" idx="1"/>
          </p:cNvCxnSpPr>
          <p:nvPr/>
        </p:nvCxnSpPr>
        <p:spPr>
          <a:xfrm flipH="1" rot="10800000">
            <a:off x="4749375" y="1754200"/>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3202" name="Google Shape;3202;p31"/>
          <p:cNvCxnSpPr>
            <a:stCxn id="2943" idx="6"/>
            <a:endCxn id="3122" idx="2"/>
          </p:cNvCxnSpPr>
          <p:nvPr/>
        </p:nvCxnSpPr>
        <p:spPr>
          <a:xfrm flipH="1" rot="10800000">
            <a:off x="4749375" y="2175100"/>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3203" name="Google Shape;3203;p31"/>
          <p:cNvCxnSpPr>
            <a:stCxn id="2943" idx="6"/>
            <a:endCxn id="3124" idx="2"/>
          </p:cNvCxnSpPr>
          <p:nvPr/>
        </p:nvCxnSpPr>
        <p:spPr>
          <a:xfrm flipH="1" rot="10800000">
            <a:off x="4749375" y="2511100"/>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3204" name="Google Shape;3204;p31"/>
          <p:cNvCxnSpPr>
            <a:stCxn id="2943" idx="6"/>
            <a:endCxn id="3125" idx="2"/>
          </p:cNvCxnSpPr>
          <p:nvPr/>
        </p:nvCxnSpPr>
        <p:spPr>
          <a:xfrm flipH="1" rot="10800000">
            <a:off x="4749375" y="2810200"/>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3205" name="Google Shape;3205;p31"/>
          <p:cNvCxnSpPr>
            <a:stCxn id="2943" idx="6"/>
          </p:cNvCxnSpPr>
          <p:nvPr/>
        </p:nvCxnSpPr>
        <p:spPr>
          <a:xfrm flipH="1" rot="10800000">
            <a:off x="4749375" y="3213400"/>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3206" name="Google Shape;3206;p31"/>
          <p:cNvCxnSpPr>
            <a:stCxn id="2943" idx="6"/>
            <a:endCxn id="3126" idx="3"/>
          </p:cNvCxnSpPr>
          <p:nvPr/>
        </p:nvCxnSpPr>
        <p:spPr>
          <a:xfrm flipH="1" rot="10800000">
            <a:off x="4749375" y="3619600"/>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3207" name="Google Shape;3207;p31"/>
          <p:cNvCxnSpPr>
            <a:stCxn id="2943" idx="6"/>
            <a:endCxn id="3127" idx="2"/>
          </p:cNvCxnSpPr>
          <p:nvPr/>
        </p:nvCxnSpPr>
        <p:spPr>
          <a:xfrm flipH="1" rot="10800000">
            <a:off x="4749375" y="3892300"/>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3208" name="Google Shape;3208;p31"/>
          <p:cNvCxnSpPr>
            <a:stCxn id="2943" idx="6"/>
            <a:endCxn id="3128" idx="2"/>
          </p:cNvCxnSpPr>
          <p:nvPr/>
        </p:nvCxnSpPr>
        <p:spPr>
          <a:xfrm flipH="1" rot="10800000">
            <a:off x="4749375" y="426010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3209" name="Google Shape;3209;p31"/>
          <p:cNvCxnSpPr>
            <a:stCxn id="2943" idx="6"/>
            <a:endCxn id="3129" idx="2"/>
          </p:cNvCxnSpPr>
          <p:nvPr/>
        </p:nvCxnSpPr>
        <p:spPr>
          <a:xfrm>
            <a:off x="4749375" y="436780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3210" name="Google Shape;3210;p31"/>
          <p:cNvCxnSpPr>
            <a:stCxn id="2943" idx="6"/>
            <a:endCxn id="3123" idx="2"/>
          </p:cNvCxnSpPr>
          <p:nvPr/>
        </p:nvCxnSpPr>
        <p:spPr>
          <a:xfrm>
            <a:off x="4749375" y="436780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3211" name="Google Shape;3211;p31"/>
          <p:cNvCxnSpPr>
            <a:stCxn id="2944" idx="6"/>
            <a:endCxn id="3121" idx="2"/>
          </p:cNvCxnSpPr>
          <p:nvPr/>
        </p:nvCxnSpPr>
        <p:spPr>
          <a:xfrm flipH="1" rot="10800000">
            <a:off x="4749375" y="1838850"/>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3212" name="Google Shape;3212;p31"/>
          <p:cNvCxnSpPr>
            <a:stCxn id="2944" idx="6"/>
            <a:endCxn id="3122" idx="2"/>
          </p:cNvCxnSpPr>
          <p:nvPr/>
        </p:nvCxnSpPr>
        <p:spPr>
          <a:xfrm flipH="1" rot="10800000">
            <a:off x="4749375" y="2174850"/>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3213" name="Google Shape;3213;p31"/>
          <p:cNvCxnSpPr>
            <a:stCxn id="2944" idx="6"/>
            <a:endCxn id="3124" idx="1"/>
          </p:cNvCxnSpPr>
          <p:nvPr/>
        </p:nvCxnSpPr>
        <p:spPr>
          <a:xfrm flipH="1" rot="10800000">
            <a:off x="4749375" y="2426550"/>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3214" name="Google Shape;3214;p31"/>
          <p:cNvCxnSpPr>
            <a:stCxn id="2944" idx="6"/>
            <a:endCxn id="3125" idx="2"/>
          </p:cNvCxnSpPr>
          <p:nvPr/>
        </p:nvCxnSpPr>
        <p:spPr>
          <a:xfrm flipH="1" rot="10800000">
            <a:off x="4749375" y="2810250"/>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3215" name="Google Shape;3215;p31"/>
          <p:cNvCxnSpPr>
            <a:stCxn id="2944" idx="6"/>
          </p:cNvCxnSpPr>
          <p:nvPr/>
        </p:nvCxnSpPr>
        <p:spPr>
          <a:xfrm flipH="1" rot="10800000">
            <a:off x="4749375" y="3234150"/>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3216" name="Google Shape;3216;p31"/>
          <p:cNvCxnSpPr>
            <a:stCxn id="2944" idx="6"/>
            <a:endCxn id="3126" idx="3"/>
          </p:cNvCxnSpPr>
          <p:nvPr/>
        </p:nvCxnSpPr>
        <p:spPr>
          <a:xfrm flipH="1" rot="10800000">
            <a:off x="4749375" y="3619650"/>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3217" name="Google Shape;3217;p31"/>
          <p:cNvCxnSpPr>
            <a:stCxn id="3128" idx="2"/>
            <a:endCxn id="3127" idx="2"/>
          </p:cNvCxnSpPr>
          <p:nvPr/>
        </p:nvCxnSpPr>
        <p:spPr>
          <a:xfrm rot="10800000">
            <a:off x="4986375" y="3892250"/>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3218" name="Google Shape;3218;p31"/>
          <p:cNvCxnSpPr>
            <a:stCxn id="2944" idx="6"/>
            <a:endCxn id="3128" idx="3"/>
          </p:cNvCxnSpPr>
          <p:nvPr/>
        </p:nvCxnSpPr>
        <p:spPr>
          <a:xfrm flipH="1" rot="10800000">
            <a:off x="4749375" y="4344450"/>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3219" name="Google Shape;3219;p31"/>
          <p:cNvCxnSpPr>
            <a:stCxn id="2944" idx="6"/>
            <a:endCxn id="3129" idx="2"/>
          </p:cNvCxnSpPr>
          <p:nvPr/>
        </p:nvCxnSpPr>
        <p:spPr>
          <a:xfrm flipH="1" rot="10800000">
            <a:off x="4749375" y="460695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3220" name="Google Shape;3220;p31"/>
          <p:cNvCxnSpPr>
            <a:stCxn id="2944" idx="6"/>
            <a:endCxn id="3123" idx="2"/>
          </p:cNvCxnSpPr>
          <p:nvPr/>
        </p:nvCxnSpPr>
        <p:spPr>
          <a:xfrm>
            <a:off x="4749375" y="4714650"/>
            <a:ext cx="237000" cy="239100"/>
          </a:xfrm>
          <a:prstGeom prst="straightConnector1">
            <a:avLst/>
          </a:prstGeom>
          <a:noFill/>
          <a:ln cap="flat" cmpd="sng" w="9525">
            <a:solidFill>
              <a:srgbClr val="000000"/>
            </a:solidFill>
            <a:prstDash val="solid"/>
            <a:round/>
            <a:headEnd len="med" w="med" type="none"/>
            <a:tailEnd len="med" w="med" type="none"/>
          </a:ln>
        </p:spPr>
      </p:cxnSp>
      <p:sp>
        <p:nvSpPr>
          <p:cNvPr id="3221" name="Google Shape;3221;p31"/>
          <p:cNvSpPr txBox="1"/>
          <p:nvPr/>
        </p:nvSpPr>
        <p:spPr>
          <a:xfrm>
            <a:off x="3233692" y="1903438"/>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222" name="Google Shape;3222;p31"/>
          <p:cNvSpPr txBox="1"/>
          <p:nvPr/>
        </p:nvSpPr>
        <p:spPr>
          <a:xfrm>
            <a:off x="3233315" y="1601975"/>
            <a:ext cx="1863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3223" name="Google Shape;3223;p31"/>
          <p:cNvSpPr txBox="1"/>
          <p:nvPr/>
        </p:nvSpPr>
        <p:spPr>
          <a:xfrm>
            <a:off x="3012899" y="2169075"/>
            <a:ext cx="3825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3224" name="Google Shape;3224;p31"/>
          <p:cNvSpPr txBox="1"/>
          <p:nvPr/>
        </p:nvSpPr>
        <p:spPr>
          <a:xfrm>
            <a:off x="2966200" y="438957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3225" name="Google Shape;3225;p31"/>
          <p:cNvSpPr txBox="1"/>
          <p:nvPr/>
        </p:nvSpPr>
        <p:spPr>
          <a:xfrm>
            <a:off x="3109500" y="3946650"/>
            <a:ext cx="355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3226" name="Google Shape;3226;p31"/>
          <p:cNvSpPr txBox="1"/>
          <p:nvPr/>
        </p:nvSpPr>
        <p:spPr>
          <a:xfrm>
            <a:off x="5158125" y="16415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3227" name="Google Shape;3227;p31"/>
          <p:cNvSpPr txBox="1"/>
          <p:nvPr/>
        </p:nvSpPr>
        <p:spPr>
          <a:xfrm>
            <a:off x="5182300" y="19409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3228" name="Google Shape;3228;p31"/>
          <p:cNvSpPr txBox="1"/>
          <p:nvPr/>
        </p:nvSpPr>
        <p:spPr>
          <a:xfrm>
            <a:off x="5182725" y="2254838"/>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229" name="Google Shape;3229;p31"/>
          <p:cNvSpPr txBox="1"/>
          <p:nvPr/>
        </p:nvSpPr>
        <p:spPr>
          <a:xfrm>
            <a:off x="5182738" y="25687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3230" name="Google Shape;3230;p31"/>
          <p:cNvSpPr txBox="1"/>
          <p:nvPr/>
        </p:nvSpPr>
        <p:spPr>
          <a:xfrm>
            <a:off x="5187688" y="29787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3231" name="Google Shape;3231;p31"/>
          <p:cNvSpPr txBox="1"/>
          <p:nvPr/>
        </p:nvSpPr>
        <p:spPr>
          <a:xfrm>
            <a:off x="5172463" y="33381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3232" name="Google Shape;3232;p31"/>
          <p:cNvSpPr txBox="1"/>
          <p:nvPr/>
        </p:nvSpPr>
        <p:spPr>
          <a:xfrm>
            <a:off x="5177188" y="36975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3233" name="Google Shape;3233;p31"/>
          <p:cNvSpPr txBox="1"/>
          <p:nvPr/>
        </p:nvSpPr>
        <p:spPr>
          <a:xfrm>
            <a:off x="5177188" y="40569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3234" name="Google Shape;3234;p31"/>
          <p:cNvSpPr txBox="1"/>
          <p:nvPr/>
        </p:nvSpPr>
        <p:spPr>
          <a:xfrm>
            <a:off x="5177188" y="44164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3235" name="Google Shape;3235;p31"/>
          <p:cNvSpPr txBox="1"/>
          <p:nvPr/>
        </p:nvSpPr>
        <p:spPr>
          <a:xfrm>
            <a:off x="5096018" y="4775825"/>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3236" name="Google Shape;3236;p31"/>
          <p:cNvSpPr/>
          <p:nvPr/>
        </p:nvSpPr>
        <p:spPr>
          <a:xfrm>
            <a:off x="5516525" y="3819800"/>
            <a:ext cx="448800" cy="218100"/>
          </a:xfrm>
          <a:prstGeom prst="lef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31"/>
          <p:cNvSpPr txBox="1"/>
          <p:nvPr>
            <p:ph idx="4294967295" type="title"/>
          </p:nvPr>
        </p:nvSpPr>
        <p:spPr>
          <a:xfrm>
            <a:off x="275450" y="118550"/>
            <a:ext cx="8444400" cy="107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000000"/>
                </a:solidFill>
                <a:latin typeface="Lato"/>
                <a:ea typeface="Lato"/>
                <a:cs typeface="Lato"/>
                <a:sym typeface="Lato"/>
              </a:rPr>
              <a:t>First, why should we hope though that this structure of neurons and layers thinks intelligently?   What are we expecting these layers and neurons to be doing?</a:t>
            </a:r>
            <a:endParaRPr sz="2500">
              <a:solidFill>
                <a:srgbClr val="000000"/>
              </a:solidFill>
              <a:latin typeface="Lato"/>
              <a:ea typeface="Lato"/>
              <a:cs typeface="Lato"/>
              <a:sym typeface="Lato"/>
            </a:endParaRPr>
          </a:p>
        </p:txBody>
      </p:sp>
      <p:pic>
        <p:nvPicPr>
          <p:cNvPr id="3238" name="Google Shape;3238;p31"/>
          <p:cNvPicPr preferRelativeResize="0"/>
          <p:nvPr/>
        </p:nvPicPr>
        <p:blipFill>
          <a:blip r:embed="rId3">
            <a:alphaModFix/>
          </a:blip>
          <a:stretch>
            <a:fillRect/>
          </a:stretch>
        </p:blipFill>
        <p:spPr>
          <a:xfrm>
            <a:off x="326025" y="2065900"/>
            <a:ext cx="1909200" cy="19091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Selling your idea</a:t>
            </a:r>
            <a:endParaRPr sz="2400"/>
          </a:p>
        </p:txBody>
      </p:sp>
      <p:sp>
        <p:nvSpPr>
          <p:cNvPr id="141" name="Google Shape;141;p14"/>
          <p:cNvSpPr txBox="1"/>
          <p:nvPr>
            <p:ph idx="4294967295" type="title"/>
          </p:nvPr>
        </p:nvSpPr>
        <p:spPr>
          <a:xfrm>
            <a:off x="535775" y="1480150"/>
            <a:ext cx="78801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latin typeface="Lato"/>
                <a:ea typeface="Lato"/>
                <a:cs typeface="Lato"/>
                <a:sym typeface="Lato"/>
              </a:rPr>
              <a:t>In the weighted majority algorithm, we learned about online learning which can take multiple datapoints and adjust weights so that it can predict which friend may have the closest tastes in movies to your own.</a:t>
            </a:r>
            <a:endParaRPr sz="2200">
              <a:latin typeface="Lato"/>
              <a:ea typeface="Lato"/>
              <a:cs typeface="Lato"/>
              <a:sym typeface="Lato"/>
            </a:endParaRPr>
          </a:p>
          <a:p>
            <a:pPr indent="0" lvl="0" marL="0" rtl="0" algn="l">
              <a:lnSpc>
                <a:spcPct val="115000"/>
              </a:lnSpc>
              <a:spcBef>
                <a:spcPts val="1600"/>
              </a:spcBef>
              <a:spcAft>
                <a:spcPts val="1600"/>
              </a:spcAft>
              <a:buNone/>
            </a:pPr>
            <a:r>
              <a:rPr lang="en" sz="2200">
                <a:latin typeface="Lato"/>
                <a:ea typeface="Lato"/>
                <a:cs typeface="Lato"/>
                <a:sym typeface="Lato"/>
              </a:rPr>
              <a:t>Now let’s look at a different applications of weights.     </a:t>
            </a:r>
            <a:endParaRPr sz="2100">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3242" name="Shape 3242"/>
        <p:cNvGrpSpPr/>
        <p:nvPr/>
      </p:nvGrpSpPr>
      <p:grpSpPr>
        <a:xfrm>
          <a:off x="0" y="0"/>
          <a:ext cx="0" cy="0"/>
          <a:chOff x="0" y="0"/>
          <a:chExt cx="0" cy="0"/>
        </a:xfrm>
      </p:grpSpPr>
      <p:sp>
        <p:nvSpPr>
          <p:cNvPr id="3243" name="Google Shape;3243;p32"/>
          <p:cNvSpPr txBox="1"/>
          <p:nvPr>
            <p:ph idx="4294967295" type="title"/>
          </p:nvPr>
        </p:nvSpPr>
        <p:spPr>
          <a:xfrm>
            <a:off x="254575" y="108650"/>
            <a:ext cx="8444400" cy="726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000000"/>
                </a:solidFill>
                <a:latin typeface="Lato"/>
                <a:ea typeface="Lato"/>
                <a:cs typeface="Lato"/>
                <a:sym typeface="Lato"/>
              </a:rPr>
              <a:t>When we look at a digit, we broadly see that for instance that the digits break down into parts.   </a:t>
            </a:r>
            <a:endParaRPr sz="2500">
              <a:solidFill>
                <a:srgbClr val="000000"/>
              </a:solidFill>
              <a:latin typeface="Lato"/>
              <a:ea typeface="Lato"/>
              <a:cs typeface="Lato"/>
              <a:sym typeface="Lato"/>
            </a:endParaRPr>
          </a:p>
        </p:txBody>
      </p:sp>
      <p:pic>
        <p:nvPicPr>
          <p:cNvPr id="3244" name="Google Shape;3244;p32"/>
          <p:cNvPicPr preferRelativeResize="0"/>
          <p:nvPr/>
        </p:nvPicPr>
        <p:blipFill rotWithShape="1">
          <a:blip r:embed="rId3">
            <a:alphaModFix/>
          </a:blip>
          <a:srcRect b="59765" l="0" r="0" t="0"/>
          <a:stretch/>
        </p:blipFill>
        <p:spPr>
          <a:xfrm>
            <a:off x="2652575" y="890525"/>
            <a:ext cx="1520626" cy="611825"/>
          </a:xfrm>
          <a:prstGeom prst="rect">
            <a:avLst/>
          </a:prstGeom>
          <a:noFill/>
          <a:ln>
            <a:noFill/>
          </a:ln>
        </p:spPr>
      </p:pic>
      <p:pic>
        <p:nvPicPr>
          <p:cNvPr id="3245" name="Google Shape;3245;p32"/>
          <p:cNvPicPr preferRelativeResize="0"/>
          <p:nvPr/>
        </p:nvPicPr>
        <p:blipFill rotWithShape="1">
          <a:blip r:embed="rId3">
            <a:alphaModFix/>
          </a:blip>
          <a:srcRect b="0" l="0" r="0" t="43055"/>
          <a:stretch/>
        </p:blipFill>
        <p:spPr>
          <a:xfrm>
            <a:off x="5198275" y="1502350"/>
            <a:ext cx="1520626" cy="865923"/>
          </a:xfrm>
          <a:prstGeom prst="rect">
            <a:avLst/>
          </a:prstGeom>
          <a:noFill/>
          <a:ln>
            <a:noFill/>
          </a:ln>
        </p:spPr>
      </p:pic>
      <p:sp>
        <p:nvSpPr>
          <p:cNvPr id="3246" name="Google Shape;3246;p32"/>
          <p:cNvSpPr/>
          <p:nvPr/>
        </p:nvSpPr>
        <p:spPr>
          <a:xfrm>
            <a:off x="2652538" y="1502350"/>
            <a:ext cx="1520700" cy="81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32"/>
          <p:cNvSpPr/>
          <p:nvPr/>
        </p:nvSpPr>
        <p:spPr>
          <a:xfrm>
            <a:off x="5198238" y="890588"/>
            <a:ext cx="1520700" cy="61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3248" name="Google Shape;3248;p32"/>
          <p:cNvPicPr preferRelativeResize="0"/>
          <p:nvPr/>
        </p:nvPicPr>
        <p:blipFill>
          <a:blip r:embed="rId3">
            <a:alphaModFix/>
          </a:blip>
          <a:stretch>
            <a:fillRect/>
          </a:stretch>
        </p:blipFill>
        <p:spPr>
          <a:xfrm>
            <a:off x="326025" y="880100"/>
            <a:ext cx="1520626" cy="1520626"/>
          </a:xfrm>
          <a:prstGeom prst="rect">
            <a:avLst/>
          </a:prstGeom>
          <a:noFill/>
          <a:ln>
            <a:noFill/>
          </a:ln>
        </p:spPr>
      </p:pic>
      <p:sp>
        <p:nvSpPr>
          <p:cNvPr id="3249" name="Google Shape;3249;p32"/>
          <p:cNvSpPr txBox="1"/>
          <p:nvPr/>
        </p:nvSpPr>
        <p:spPr>
          <a:xfrm>
            <a:off x="1982275" y="1345875"/>
            <a:ext cx="5490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a:t>
            </a:r>
            <a:endParaRPr sz="3900"/>
          </a:p>
        </p:txBody>
      </p:sp>
      <p:sp>
        <p:nvSpPr>
          <p:cNvPr id="3250" name="Google Shape;3250;p32"/>
          <p:cNvSpPr txBox="1"/>
          <p:nvPr/>
        </p:nvSpPr>
        <p:spPr>
          <a:xfrm>
            <a:off x="4411225" y="1345875"/>
            <a:ext cx="5490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a:t>
            </a:r>
            <a:endParaRPr sz="3900"/>
          </a:p>
        </p:txBody>
      </p:sp>
      <p:pic>
        <p:nvPicPr>
          <p:cNvPr id="3251" name="Google Shape;3251;p32"/>
          <p:cNvPicPr preferRelativeResize="0"/>
          <p:nvPr/>
        </p:nvPicPr>
        <p:blipFill rotWithShape="1">
          <a:blip r:embed="rId4">
            <a:alphaModFix/>
          </a:blip>
          <a:srcRect b="0" l="0" r="43911" t="0"/>
          <a:stretch/>
        </p:blipFill>
        <p:spPr>
          <a:xfrm>
            <a:off x="2652570" y="2983950"/>
            <a:ext cx="852901" cy="1520649"/>
          </a:xfrm>
          <a:prstGeom prst="rect">
            <a:avLst/>
          </a:prstGeom>
          <a:noFill/>
          <a:ln>
            <a:noFill/>
          </a:ln>
        </p:spPr>
      </p:pic>
      <p:sp>
        <p:nvSpPr>
          <p:cNvPr id="3252" name="Google Shape;3252;p32"/>
          <p:cNvSpPr/>
          <p:nvPr/>
        </p:nvSpPr>
        <p:spPr>
          <a:xfrm>
            <a:off x="3505475" y="2983950"/>
            <a:ext cx="657300" cy="1520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3" name="Google Shape;3253;p32"/>
          <p:cNvPicPr preferRelativeResize="0"/>
          <p:nvPr/>
        </p:nvPicPr>
        <p:blipFill>
          <a:blip r:embed="rId4">
            <a:alphaModFix/>
          </a:blip>
          <a:stretch>
            <a:fillRect/>
          </a:stretch>
        </p:blipFill>
        <p:spPr>
          <a:xfrm>
            <a:off x="326025" y="2983987"/>
            <a:ext cx="1520626" cy="1520626"/>
          </a:xfrm>
          <a:prstGeom prst="rect">
            <a:avLst/>
          </a:prstGeom>
          <a:noFill/>
          <a:ln>
            <a:noFill/>
          </a:ln>
        </p:spPr>
      </p:pic>
      <p:pic>
        <p:nvPicPr>
          <p:cNvPr id="3254" name="Google Shape;3254;p32"/>
          <p:cNvPicPr preferRelativeResize="0"/>
          <p:nvPr/>
        </p:nvPicPr>
        <p:blipFill rotWithShape="1">
          <a:blip r:embed="rId4">
            <a:alphaModFix/>
          </a:blip>
          <a:srcRect b="0" l="56773" r="0" t="0"/>
          <a:stretch/>
        </p:blipFill>
        <p:spPr>
          <a:xfrm>
            <a:off x="6161826" y="2983975"/>
            <a:ext cx="657300" cy="1520649"/>
          </a:xfrm>
          <a:prstGeom prst="rect">
            <a:avLst/>
          </a:prstGeom>
          <a:noFill/>
          <a:ln>
            <a:noFill/>
          </a:ln>
        </p:spPr>
      </p:pic>
      <p:sp>
        <p:nvSpPr>
          <p:cNvPr id="3255" name="Google Shape;3255;p32"/>
          <p:cNvSpPr/>
          <p:nvPr/>
        </p:nvSpPr>
        <p:spPr>
          <a:xfrm>
            <a:off x="5198275" y="2983850"/>
            <a:ext cx="967800" cy="1520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32"/>
          <p:cNvSpPr txBox="1"/>
          <p:nvPr/>
        </p:nvSpPr>
        <p:spPr>
          <a:xfrm>
            <a:off x="1975100" y="3498950"/>
            <a:ext cx="5490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a:t>
            </a:r>
            <a:endParaRPr sz="3900"/>
          </a:p>
        </p:txBody>
      </p:sp>
      <p:sp>
        <p:nvSpPr>
          <p:cNvPr id="3257" name="Google Shape;3257;p32"/>
          <p:cNvSpPr txBox="1"/>
          <p:nvPr/>
        </p:nvSpPr>
        <p:spPr>
          <a:xfrm>
            <a:off x="4459300" y="3498950"/>
            <a:ext cx="5490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a:t>
            </a:r>
            <a:endParaRPr sz="3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3261" name="Shape 3261"/>
        <p:cNvGrpSpPr/>
        <p:nvPr/>
      </p:nvGrpSpPr>
      <p:grpSpPr>
        <a:xfrm>
          <a:off x="0" y="0"/>
          <a:ext cx="0" cy="0"/>
          <a:chOff x="0" y="0"/>
          <a:chExt cx="0" cy="0"/>
        </a:xfrm>
      </p:grpSpPr>
      <p:sp>
        <p:nvSpPr>
          <p:cNvPr id="3262" name="Google Shape;3262;p33"/>
          <p:cNvSpPr txBox="1"/>
          <p:nvPr>
            <p:ph idx="4294967295" type="title"/>
          </p:nvPr>
        </p:nvSpPr>
        <p:spPr>
          <a:xfrm>
            <a:off x="254575" y="119725"/>
            <a:ext cx="8444400" cy="726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000000"/>
                </a:solidFill>
                <a:latin typeface="Lato"/>
                <a:ea typeface="Lato"/>
                <a:cs typeface="Lato"/>
                <a:sym typeface="Lato"/>
              </a:rPr>
              <a:t>And we can see that even this components can be broken down into even smaller edges.     </a:t>
            </a:r>
            <a:endParaRPr sz="2500">
              <a:solidFill>
                <a:srgbClr val="000000"/>
              </a:solidFill>
              <a:latin typeface="Lato"/>
              <a:ea typeface="Lato"/>
              <a:cs typeface="Lato"/>
              <a:sym typeface="Lato"/>
            </a:endParaRPr>
          </a:p>
        </p:txBody>
      </p:sp>
      <p:pic>
        <p:nvPicPr>
          <p:cNvPr id="3263" name="Google Shape;3263;p33"/>
          <p:cNvPicPr preferRelativeResize="0"/>
          <p:nvPr/>
        </p:nvPicPr>
        <p:blipFill rotWithShape="1">
          <a:blip r:embed="rId3">
            <a:alphaModFix/>
          </a:blip>
          <a:srcRect b="0" l="0" r="0" t="43055"/>
          <a:stretch/>
        </p:blipFill>
        <p:spPr>
          <a:xfrm>
            <a:off x="326025" y="1544075"/>
            <a:ext cx="1520626" cy="865923"/>
          </a:xfrm>
          <a:prstGeom prst="rect">
            <a:avLst/>
          </a:prstGeom>
          <a:noFill/>
          <a:ln>
            <a:noFill/>
          </a:ln>
        </p:spPr>
      </p:pic>
      <p:sp>
        <p:nvSpPr>
          <p:cNvPr id="3264" name="Google Shape;3264;p33"/>
          <p:cNvSpPr/>
          <p:nvPr/>
        </p:nvSpPr>
        <p:spPr>
          <a:xfrm>
            <a:off x="325975" y="932363"/>
            <a:ext cx="1520700" cy="61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65" name="Google Shape;3265;p33"/>
          <p:cNvSpPr txBox="1"/>
          <p:nvPr/>
        </p:nvSpPr>
        <p:spPr>
          <a:xfrm>
            <a:off x="2103575" y="1449975"/>
            <a:ext cx="5490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a:t>
            </a:r>
            <a:endParaRPr sz="3900"/>
          </a:p>
        </p:txBody>
      </p:sp>
      <p:pic>
        <p:nvPicPr>
          <p:cNvPr id="3266" name="Google Shape;3266;p33"/>
          <p:cNvPicPr preferRelativeResize="0"/>
          <p:nvPr/>
        </p:nvPicPr>
        <p:blipFill rotWithShape="1">
          <a:blip r:embed="rId3">
            <a:alphaModFix/>
          </a:blip>
          <a:srcRect b="36777" l="0" r="0" t="43055"/>
          <a:stretch/>
        </p:blipFill>
        <p:spPr>
          <a:xfrm>
            <a:off x="2857363" y="1541888"/>
            <a:ext cx="1520626" cy="306676"/>
          </a:xfrm>
          <a:prstGeom prst="rect">
            <a:avLst/>
          </a:prstGeom>
          <a:noFill/>
          <a:ln>
            <a:noFill/>
          </a:ln>
        </p:spPr>
      </p:pic>
      <p:pic>
        <p:nvPicPr>
          <p:cNvPr id="3267" name="Google Shape;3267;p33"/>
          <p:cNvPicPr preferRelativeResize="0"/>
          <p:nvPr/>
        </p:nvPicPr>
        <p:blipFill rotWithShape="1">
          <a:blip r:embed="rId3">
            <a:alphaModFix/>
          </a:blip>
          <a:srcRect b="20040" l="0" r="0" t="62807"/>
          <a:stretch/>
        </p:blipFill>
        <p:spPr>
          <a:xfrm>
            <a:off x="5040238" y="1880087"/>
            <a:ext cx="1520626" cy="260826"/>
          </a:xfrm>
          <a:prstGeom prst="rect">
            <a:avLst/>
          </a:prstGeom>
          <a:noFill/>
          <a:ln>
            <a:noFill/>
          </a:ln>
        </p:spPr>
      </p:pic>
      <p:pic>
        <p:nvPicPr>
          <p:cNvPr id="3268" name="Google Shape;3268;p33"/>
          <p:cNvPicPr preferRelativeResize="0"/>
          <p:nvPr/>
        </p:nvPicPr>
        <p:blipFill rotWithShape="1">
          <a:blip r:embed="rId3">
            <a:alphaModFix/>
          </a:blip>
          <a:srcRect b="0" l="0" r="0" t="82847"/>
          <a:stretch/>
        </p:blipFill>
        <p:spPr>
          <a:xfrm>
            <a:off x="7332275" y="2140899"/>
            <a:ext cx="1520626" cy="260826"/>
          </a:xfrm>
          <a:prstGeom prst="rect">
            <a:avLst/>
          </a:prstGeom>
          <a:noFill/>
          <a:ln>
            <a:noFill/>
          </a:ln>
        </p:spPr>
      </p:pic>
      <p:sp>
        <p:nvSpPr>
          <p:cNvPr id="3269" name="Google Shape;3269;p33"/>
          <p:cNvSpPr txBox="1"/>
          <p:nvPr/>
        </p:nvSpPr>
        <p:spPr>
          <a:xfrm>
            <a:off x="6718575" y="1379338"/>
            <a:ext cx="5490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a:t>
            </a:r>
            <a:endParaRPr sz="3900"/>
          </a:p>
        </p:txBody>
      </p:sp>
      <p:sp>
        <p:nvSpPr>
          <p:cNvPr id="3270" name="Google Shape;3270;p33"/>
          <p:cNvSpPr/>
          <p:nvPr/>
        </p:nvSpPr>
        <p:spPr>
          <a:xfrm>
            <a:off x="2857313" y="932375"/>
            <a:ext cx="1520700" cy="61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71" name="Google Shape;3271;p33"/>
          <p:cNvSpPr/>
          <p:nvPr/>
        </p:nvSpPr>
        <p:spPr>
          <a:xfrm>
            <a:off x="5034150" y="965819"/>
            <a:ext cx="1520700" cy="916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72" name="Google Shape;3272;p33"/>
          <p:cNvSpPr/>
          <p:nvPr/>
        </p:nvSpPr>
        <p:spPr>
          <a:xfrm>
            <a:off x="7332275" y="965836"/>
            <a:ext cx="1520700" cy="117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73" name="Google Shape;3273;p33"/>
          <p:cNvSpPr/>
          <p:nvPr/>
        </p:nvSpPr>
        <p:spPr>
          <a:xfrm>
            <a:off x="2857313" y="1853524"/>
            <a:ext cx="1520700" cy="561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 V b</a:t>
            </a:r>
            <a:endParaRPr>
              <a:solidFill>
                <a:srgbClr val="FFFFFF"/>
              </a:solidFill>
            </a:endParaRPr>
          </a:p>
        </p:txBody>
      </p:sp>
      <p:sp>
        <p:nvSpPr>
          <p:cNvPr id="3274" name="Google Shape;3274;p33"/>
          <p:cNvSpPr/>
          <p:nvPr/>
        </p:nvSpPr>
        <p:spPr>
          <a:xfrm>
            <a:off x="5034138" y="2118025"/>
            <a:ext cx="1520700" cy="30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 V b</a:t>
            </a:r>
            <a:endParaRPr>
              <a:solidFill>
                <a:srgbClr val="FFFFFF"/>
              </a:solidFill>
            </a:endParaRPr>
          </a:p>
        </p:txBody>
      </p:sp>
      <p:sp>
        <p:nvSpPr>
          <p:cNvPr id="3275" name="Google Shape;3275;p33"/>
          <p:cNvSpPr txBox="1"/>
          <p:nvPr/>
        </p:nvSpPr>
        <p:spPr>
          <a:xfrm>
            <a:off x="4491250" y="1379338"/>
            <a:ext cx="5490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a:t>
            </a:r>
            <a:endParaRPr sz="39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3279" name="Shape 3279"/>
        <p:cNvGrpSpPr/>
        <p:nvPr/>
      </p:nvGrpSpPr>
      <p:grpSpPr>
        <a:xfrm>
          <a:off x="0" y="0"/>
          <a:ext cx="0" cy="0"/>
          <a:chOff x="0" y="0"/>
          <a:chExt cx="0" cy="0"/>
        </a:xfrm>
      </p:grpSpPr>
      <p:sp>
        <p:nvSpPr>
          <p:cNvPr id="3280" name="Google Shape;3280;p34"/>
          <p:cNvSpPr txBox="1"/>
          <p:nvPr>
            <p:ph idx="4294967295" type="title"/>
          </p:nvPr>
        </p:nvSpPr>
        <p:spPr>
          <a:xfrm>
            <a:off x="254575" y="119725"/>
            <a:ext cx="2343300" cy="471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000000"/>
                </a:solidFill>
                <a:latin typeface="Lato"/>
                <a:ea typeface="Lato"/>
                <a:cs typeface="Lato"/>
                <a:sym typeface="Lato"/>
              </a:rPr>
              <a:t>Ideally, this network in the layer before the output would represent these small edges with all of the activated edges adding up to a 7.  The next hidden layer would represent combinations of edges...until finally we get to the full 7 at the end.  </a:t>
            </a:r>
            <a:endParaRPr sz="2500">
              <a:solidFill>
                <a:srgbClr val="000000"/>
              </a:solidFill>
              <a:latin typeface="Lato"/>
              <a:ea typeface="Lato"/>
              <a:cs typeface="Lato"/>
              <a:sym typeface="Lato"/>
            </a:endParaRPr>
          </a:p>
        </p:txBody>
      </p:sp>
      <p:pic>
        <p:nvPicPr>
          <p:cNvPr id="3281" name="Google Shape;3281;p34"/>
          <p:cNvPicPr preferRelativeResize="0"/>
          <p:nvPr/>
        </p:nvPicPr>
        <p:blipFill rotWithShape="1">
          <a:blip r:embed="rId3">
            <a:alphaModFix/>
          </a:blip>
          <a:srcRect b="36777" l="0" r="0" t="43055"/>
          <a:stretch/>
        </p:blipFill>
        <p:spPr>
          <a:xfrm>
            <a:off x="2826063" y="1140788"/>
            <a:ext cx="1520626" cy="306676"/>
          </a:xfrm>
          <a:prstGeom prst="rect">
            <a:avLst/>
          </a:prstGeom>
          <a:noFill/>
          <a:ln>
            <a:noFill/>
          </a:ln>
        </p:spPr>
      </p:pic>
      <p:pic>
        <p:nvPicPr>
          <p:cNvPr id="3282" name="Google Shape;3282;p34"/>
          <p:cNvPicPr preferRelativeResize="0"/>
          <p:nvPr/>
        </p:nvPicPr>
        <p:blipFill rotWithShape="1">
          <a:blip r:embed="rId3">
            <a:alphaModFix/>
          </a:blip>
          <a:srcRect b="20040" l="0" r="0" t="62807"/>
          <a:stretch/>
        </p:blipFill>
        <p:spPr>
          <a:xfrm>
            <a:off x="2829088" y="3010100"/>
            <a:ext cx="1520626" cy="260826"/>
          </a:xfrm>
          <a:prstGeom prst="rect">
            <a:avLst/>
          </a:prstGeom>
          <a:noFill/>
          <a:ln>
            <a:noFill/>
          </a:ln>
        </p:spPr>
      </p:pic>
      <p:pic>
        <p:nvPicPr>
          <p:cNvPr id="3283" name="Google Shape;3283;p34"/>
          <p:cNvPicPr preferRelativeResize="0"/>
          <p:nvPr/>
        </p:nvPicPr>
        <p:blipFill rotWithShape="1">
          <a:blip r:embed="rId3">
            <a:alphaModFix/>
          </a:blip>
          <a:srcRect b="0" l="0" r="0" t="82847"/>
          <a:stretch/>
        </p:blipFill>
        <p:spPr>
          <a:xfrm>
            <a:off x="2828400" y="4835499"/>
            <a:ext cx="1520626" cy="260825"/>
          </a:xfrm>
          <a:prstGeom prst="rect">
            <a:avLst/>
          </a:prstGeom>
          <a:noFill/>
          <a:ln>
            <a:noFill/>
          </a:ln>
        </p:spPr>
      </p:pic>
      <p:sp>
        <p:nvSpPr>
          <p:cNvPr id="3284" name="Google Shape;3284;p34"/>
          <p:cNvSpPr/>
          <p:nvPr/>
        </p:nvSpPr>
        <p:spPr>
          <a:xfrm>
            <a:off x="2826013" y="531275"/>
            <a:ext cx="1520700" cy="61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85" name="Google Shape;3285;p34"/>
          <p:cNvSpPr/>
          <p:nvPr/>
        </p:nvSpPr>
        <p:spPr>
          <a:xfrm>
            <a:off x="2829050" y="2095856"/>
            <a:ext cx="1520700" cy="916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86" name="Google Shape;3286;p34"/>
          <p:cNvSpPr/>
          <p:nvPr/>
        </p:nvSpPr>
        <p:spPr>
          <a:xfrm>
            <a:off x="2828400" y="3660436"/>
            <a:ext cx="1520700" cy="117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87" name="Google Shape;3287;p34"/>
          <p:cNvSpPr/>
          <p:nvPr/>
        </p:nvSpPr>
        <p:spPr>
          <a:xfrm>
            <a:off x="2826013" y="1452424"/>
            <a:ext cx="1520700" cy="561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 V b</a:t>
            </a:r>
            <a:endParaRPr>
              <a:solidFill>
                <a:srgbClr val="FFFFFF"/>
              </a:solidFill>
            </a:endParaRPr>
          </a:p>
        </p:txBody>
      </p:sp>
      <p:sp>
        <p:nvSpPr>
          <p:cNvPr id="3288" name="Google Shape;3288;p34"/>
          <p:cNvSpPr/>
          <p:nvPr/>
        </p:nvSpPr>
        <p:spPr>
          <a:xfrm>
            <a:off x="2822988" y="3248037"/>
            <a:ext cx="1520700" cy="30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 V b</a:t>
            </a:r>
            <a:endParaRPr>
              <a:solidFill>
                <a:srgbClr val="FFFFFF"/>
              </a:solidFill>
            </a:endParaRPr>
          </a:p>
        </p:txBody>
      </p:sp>
      <p:sp>
        <p:nvSpPr>
          <p:cNvPr id="3289" name="Google Shape;3289;p34"/>
          <p:cNvSpPr/>
          <p:nvPr/>
        </p:nvSpPr>
        <p:spPr>
          <a:xfrm>
            <a:off x="6001150" y="13702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34"/>
          <p:cNvSpPr/>
          <p:nvPr/>
        </p:nvSpPr>
        <p:spPr>
          <a:xfrm>
            <a:off x="6001150" y="4782025"/>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34"/>
          <p:cNvSpPr/>
          <p:nvPr/>
        </p:nvSpPr>
        <p:spPr>
          <a:xfrm>
            <a:off x="6001150" y="1666563"/>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34"/>
          <p:cNvSpPr/>
          <p:nvPr/>
        </p:nvSpPr>
        <p:spPr>
          <a:xfrm>
            <a:off x="6001150" y="1962888"/>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34"/>
          <p:cNvSpPr/>
          <p:nvPr/>
        </p:nvSpPr>
        <p:spPr>
          <a:xfrm>
            <a:off x="6001150" y="2259213"/>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34"/>
          <p:cNvSpPr/>
          <p:nvPr/>
        </p:nvSpPr>
        <p:spPr>
          <a:xfrm>
            <a:off x="6001150" y="25555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34"/>
          <p:cNvSpPr/>
          <p:nvPr/>
        </p:nvSpPr>
        <p:spPr>
          <a:xfrm>
            <a:off x="6001150" y="29027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34"/>
          <p:cNvSpPr/>
          <p:nvPr/>
        </p:nvSpPr>
        <p:spPr>
          <a:xfrm>
            <a:off x="6001150" y="32647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34"/>
          <p:cNvSpPr/>
          <p:nvPr/>
        </p:nvSpPr>
        <p:spPr>
          <a:xfrm>
            <a:off x="6001150" y="36267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34"/>
          <p:cNvSpPr/>
          <p:nvPr/>
        </p:nvSpPr>
        <p:spPr>
          <a:xfrm>
            <a:off x="6001150" y="401182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34"/>
          <p:cNvSpPr/>
          <p:nvPr/>
        </p:nvSpPr>
        <p:spPr>
          <a:xfrm>
            <a:off x="6001150" y="44351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34"/>
          <p:cNvSpPr/>
          <p:nvPr/>
        </p:nvSpPr>
        <p:spPr>
          <a:xfrm>
            <a:off x="7567000" y="30457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34"/>
          <p:cNvSpPr/>
          <p:nvPr/>
        </p:nvSpPr>
        <p:spPr>
          <a:xfrm>
            <a:off x="6610750" y="208445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34"/>
          <p:cNvSpPr/>
          <p:nvPr/>
        </p:nvSpPr>
        <p:spPr>
          <a:xfrm>
            <a:off x="6610750" y="17746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34"/>
          <p:cNvSpPr/>
          <p:nvPr/>
        </p:nvSpPr>
        <p:spPr>
          <a:xfrm>
            <a:off x="6610750" y="23942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34"/>
          <p:cNvSpPr/>
          <p:nvPr/>
        </p:nvSpPr>
        <p:spPr>
          <a:xfrm>
            <a:off x="6610750" y="27411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34"/>
          <p:cNvSpPr/>
          <p:nvPr/>
        </p:nvSpPr>
        <p:spPr>
          <a:xfrm>
            <a:off x="6610750" y="3087963"/>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34"/>
          <p:cNvSpPr/>
          <p:nvPr/>
        </p:nvSpPr>
        <p:spPr>
          <a:xfrm>
            <a:off x="6610750" y="350237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34"/>
          <p:cNvSpPr/>
          <p:nvPr/>
        </p:nvSpPr>
        <p:spPr>
          <a:xfrm>
            <a:off x="6610750" y="38492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34"/>
          <p:cNvSpPr/>
          <p:nvPr/>
        </p:nvSpPr>
        <p:spPr>
          <a:xfrm>
            <a:off x="6610750" y="419607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34"/>
          <p:cNvSpPr/>
          <p:nvPr/>
        </p:nvSpPr>
        <p:spPr>
          <a:xfrm>
            <a:off x="6610750" y="454292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34"/>
          <p:cNvSpPr/>
          <p:nvPr/>
        </p:nvSpPr>
        <p:spPr>
          <a:xfrm>
            <a:off x="7143700" y="20844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34"/>
          <p:cNvSpPr/>
          <p:nvPr/>
        </p:nvSpPr>
        <p:spPr>
          <a:xfrm>
            <a:off x="7143700" y="17746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34"/>
          <p:cNvSpPr/>
          <p:nvPr/>
        </p:nvSpPr>
        <p:spPr>
          <a:xfrm>
            <a:off x="7143700" y="23942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34"/>
          <p:cNvSpPr/>
          <p:nvPr/>
        </p:nvSpPr>
        <p:spPr>
          <a:xfrm>
            <a:off x="7143700" y="27411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34"/>
          <p:cNvSpPr/>
          <p:nvPr/>
        </p:nvSpPr>
        <p:spPr>
          <a:xfrm>
            <a:off x="7143700" y="3087963"/>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34"/>
          <p:cNvSpPr/>
          <p:nvPr/>
        </p:nvSpPr>
        <p:spPr>
          <a:xfrm>
            <a:off x="7143700" y="35023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34"/>
          <p:cNvSpPr/>
          <p:nvPr/>
        </p:nvSpPr>
        <p:spPr>
          <a:xfrm>
            <a:off x="7143700" y="38492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34"/>
          <p:cNvSpPr/>
          <p:nvPr/>
        </p:nvSpPr>
        <p:spPr>
          <a:xfrm>
            <a:off x="7143700" y="419607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34"/>
          <p:cNvSpPr/>
          <p:nvPr/>
        </p:nvSpPr>
        <p:spPr>
          <a:xfrm>
            <a:off x="7143700" y="45429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19" name="Google Shape;3319;p34"/>
          <p:cNvCxnSpPr/>
          <p:nvPr/>
        </p:nvCxnSpPr>
        <p:spPr>
          <a:xfrm>
            <a:off x="6187450" y="1534925"/>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3320" name="Google Shape;3320;p34"/>
          <p:cNvCxnSpPr/>
          <p:nvPr/>
        </p:nvCxnSpPr>
        <p:spPr>
          <a:xfrm>
            <a:off x="6164950" y="1498375"/>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3321" name="Google Shape;3321;p34"/>
          <p:cNvCxnSpPr/>
          <p:nvPr/>
        </p:nvCxnSpPr>
        <p:spPr>
          <a:xfrm>
            <a:off x="6190375" y="1567875"/>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3322" name="Google Shape;3322;p34"/>
          <p:cNvCxnSpPr/>
          <p:nvPr/>
        </p:nvCxnSpPr>
        <p:spPr>
          <a:xfrm>
            <a:off x="6179500" y="1567875"/>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3323" name="Google Shape;3323;p34"/>
          <p:cNvCxnSpPr/>
          <p:nvPr/>
        </p:nvCxnSpPr>
        <p:spPr>
          <a:xfrm>
            <a:off x="6190375" y="1578750"/>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3324" name="Google Shape;3324;p34"/>
          <p:cNvCxnSpPr>
            <a:endCxn id="3306" idx="2"/>
          </p:cNvCxnSpPr>
          <p:nvPr/>
        </p:nvCxnSpPr>
        <p:spPr>
          <a:xfrm>
            <a:off x="6179350" y="1578625"/>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3325" name="Google Shape;3325;p34"/>
          <p:cNvCxnSpPr>
            <a:endCxn id="3307" idx="2"/>
          </p:cNvCxnSpPr>
          <p:nvPr/>
        </p:nvCxnSpPr>
        <p:spPr>
          <a:xfrm>
            <a:off x="6179350" y="1567875"/>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3326" name="Google Shape;3326;p34"/>
          <p:cNvCxnSpPr>
            <a:endCxn id="3308" idx="1"/>
          </p:cNvCxnSpPr>
          <p:nvPr/>
        </p:nvCxnSpPr>
        <p:spPr>
          <a:xfrm>
            <a:off x="6179633" y="1567990"/>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3327" name="Google Shape;3327;p34"/>
          <p:cNvCxnSpPr>
            <a:endCxn id="3309" idx="2"/>
          </p:cNvCxnSpPr>
          <p:nvPr/>
        </p:nvCxnSpPr>
        <p:spPr>
          <a:xfrm>
            <a:off x="6179350" y="1578775"/>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3328" name="Google Shape;3328;p34"/>
          <p:cNvCxnSpPr/>
          <p:nvPr/>
        </p:nvCxnSpPr>
        <p:spPr>
          <a:xfrm>
            <a:off x="6201250" y="1817950"/>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3329" name="Google Shape;3329;p34"/>
          <p:cNvCxnSpPr/>
          <p:nvPr/>
        </p:nvCxnSpPr>
        <p:spPr>
          <a:xfrm>
            <a:off x="6201250" y="1861425"/>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3330" name="Google Shape;3330;p34"/>
          <p:cNvCxnSpPr/>
          <p:nvPr/>
        </p:nvCxnSpPr>
        <p:spPr>
          <a:xfrm>
            <a:off x="6190375" y="1839675"/>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3331" name="Google Shape;3331;p34"/>
          <p:cNvCxnSpPr/>
          <p:nvPr/>
        </p:nvCxnSpPr>
        <p:spPr>
          <a:xfrm>
            <a:off x="6223000" y="1872300"/>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3332" name="Google Shape;3332;p34"/>
          <p:cNvCxnSpPr/>
          <p:nvPr/>
        </p:nvCxnSpPr>
        <p:spPr>
          <a:xfrm>
            <a:off x="6212125" y="1850550"/>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3333" name="Google Shape;3333;p34"/>
          <p:cNvCxnSpPr>
            <a:endCxn id="3306" idx="1"/>
          </p:cNvCxnSpPr>
          <p:nvPr/>
        </p:nvCxnSpPr>
        <p:spPr>
          <a:xfrm>
            <a:off x="6212033" y="1850490"/>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3334" name="Google Shape;3334;p34"/>
          <p:cNvCxnSpPr>
            <a:endCxn id="3307" idx="2"/>
          </p:cNvCxnSpPr>
          <p:nvPr/>
        </p:nvCxnSpPr>
        <p:spPr>
          <a:xfrm>
            <a:off x="6233950" y="1872375"/>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3335" name="Google Shape;3335;p34"/>
          <p:cNvCxnSpPr>
            <a:endCxn id="3308" idx="1"/>
          </p:cNvCxnSpPr>
          <p:nvPr/>
        </p:nvCxnSpPr>
        <p:spPr>
          <a:xfrm>
            <a:off x="6233933" y="1850590"/>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3336" name="Google Shape;3336;p34"/>
          <p:cNvCxnSpPr>
            <a:endCxn id="3309" idx="1"/>
          </p:cNvCxnSpPr>
          <p:nvPr/>
        </p:nvCxnSpPr>
        <p:spPr>
          <a:xfrm>
            <a:off x="6201233" y="1839540"/>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3337" name="Google Shape;3337;p34"/>
          <p:cNvCxnSpPr/>
          <p:nvPr/>
        </p:nvCxnSpPr>
        <p:spPr>
          <a:xfrm flipH="1" rot="10800000">
            <a:off x="6190375" y="1861375"/>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3338" name="Google Shape;3338;p34"/>
          <p:cNvCxnSpPr/>
          <p:nvPr/>
        </p:nvCxnSpPr>
        <p:spPr>
          <a:xfrm>
            <a:off x="6179500" y="2122375"/>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3339" name="Google Shape;3339;p34"/>
          <p:cNvCxnSpPr/>
          <p:nvPr/>
        </p:nvCxnSpPr>
        <p:spPr>
          <a:xfrm>
            <a:off x="6201250" y="2144125"/>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3340" name="Google Shape;3340;p34"/>
          <p:cNvCxnSpPr/>
          <p:nvPr/>
        </p:nvCxnSpPr>
        <p:spPr>
          <a:xfrm>
            <a:off x="6190375" y="2155000"/>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3341" name="Google Shape;3341;p34"/>
          <p:cNvCxnSpPr/>
          <p:nvPr/>
        </p:nvCxnSpPr>
        <p:spPr>
          <a:xfrm>
            <a:off x="6201250" y="2155000"/>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3342" name="Google Shape;3342;p34"/>
          <p:cNvCxnSpPr>
            <a:endCxn id="3306" idx="2"/>
          </p:cNvCxnSpPr>
          <p:nvPr/>
        </p:nvCxnSpPr>
        <p:spPr>
          <a:xfrm>
            <a:off x="6212050" y="2165725"/>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3343" name="Google Shape;3343;p34"/>
          <p:cNvCxnSpPr>
            <a:endCxn id="3307" idx="2"/>
          </p:cNvCxnSpPr>
          <p:nvPr/>
        </p:nvCxnSpPr>
        <p:spPr>
          <a:xfrm>
            <a:off x="6190450" y="2133375"/>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3344" name="Google Shape;3344;p34"/>
          <p:cNvCxnSpPr>
            <a:endCxn id="3308" idx="1"/>
          </p:cNvCxnSpPr>
          <p:nvPr/>
        </p:nvCxnSpPr>
        <p:spPr>
          <a:xfrm>
            <a:off x="6201233" y="2165890"/>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3345" name="Google Shape;3345;p34"/>
          <p:cNvCxnSpPr>
            <a:endCxn id="3309" idx="2"/>
          </p:cNvCxnSpPr>
          <p:nvPr/>
        </p:nvCxnSpPr>
        <p:spPr>
          <a:xfrm>
            <a:off x="6201250" y="2165875"/>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3346" name="Google Shape;3346;p34"/>
          <p:cNvCxnSpPr/>
          <p:nvPr/>
        </p:nvCxnSpPr>
        <p:spPr>
          <a:xfrm flipH="1" rot="10800000">
            <a:off x="6233875" y="1894175"/>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3347" name="Google Shape;3347;p34"/>
          <p:cNvCxnSpPr/>
          <p:nvPr/>
        </p:nvCxnSpPr>
        <p:spPr>
          <a:xfrm flipH="1" rot="10800000">
            <a:off x="6212125" y="2176850"/>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3348" name="Google Shape;3348;p34"/>
          <p:cNvCxnSpPr>
            <a:endCxn id="3306" idx="2"/>
          </p:cNvCxnSpPr>
          <p:nvPr/>
        </p:nvCxnSpPr>
        <p:spPr>
          <a:xfrm>
            <a:off x="6201250" y="2426725"/>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3349" name="Google Shape;3349;p34"/>
          <p:cNvCxnSpPr>
            <a:endCxn id="3309" idx="2"/>
          </p:cNvCxnSpPr>
          <p:nvPr/>
        </p:nvCxnSpPr>
        <p:spPr>
          <a:xfrm>
            <a:off x="6222850" y="2459275"/>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3350" name="Google Shape;3350;p34"/>
          <p:cNvCxnSpPr/>
          <p:nvPr/>
        </p:nvCxnSpPr>
        <p:spPr>
          <a:xfrm flipH="1" rot="10800000">
            <a:off x="6201250" y="1948500"/>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3351" name="Google Shape;3351;p34"/>
          <p:cNvCxnSpPr/>
          <p:nvPr/>
        </p:nvCxnSpPr>
        <p:spPr>
          <a:xfrm flipH="1" rot="10800000">
            <a:off x="6212125" y="2252925"/>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3352" name="Google Shape;3352;p34"/>
          <p:cNvCxnSpPr/>
          <p:nvPr/>
        </p:nvCxnSpPr>
        <p:spPr>
          <a:xfrm flipH="1" rot="10800000">
            <a:off x="6201250" y="2524775"/>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3353" name="Google Shape;3353;p34"/>
          <p:cNvCxnSpPr/>
          <p:nvPr/>
        </p:nvCxnSpPr>
        <p:spPr>
          <a:xfrm>
            <a:off x="6201250" y="2709500"/>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3354" name="Google Shape;3354;p34"/>
          <p:cNvCxnSpPr/>
          <p:nvPr/>
        </p:nvCxnSpPr>
        <p:spPr>
          <a:xfrm>
            <a:off x="6190375" y="2698625"/>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3355" name="Google Shape;3355;p34"/>
          <p:cNvCxnSpPr>
            <a:endCxn id="3306" idx="2"/>
          </p:cNvCxnSpPr>
          <p:nvPr/>
        </p:nvCxnSpPr>
        <p:spPr>
          <a:xfrm>
            <a:off x="6179350" y="2742025"/>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3356" name="Google Shape;3356;p34"/>
          <p:cNvCxnSpPr>
            <a:endCxn id="3307" idx="1"/>
          </p:cNvCxnSpPr>
          <p:nvPr/>
        </p:nvCxnSpPr>
        <p:spPr>
          <a:xfrm>
            <a:off x="6179633" y="2742140"/>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3357" name="Google Shape;3357;p34"/>
          <p:cNvCxnSpPr>
            <a:endCxn id="3308" idx="2"/>
          </p:cNvCxnSpPr>
          <p:nvPr/>
        </p:nvCxnSpPr>
        <p:spPr>
          <a:xfrm>
            <a:off x="6212050" y="2752925"/>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3358" name="Google Shape;3358;p34"/>
          <p:cNvCxnSpPr>
            <a:endCxn id="3309" idx="2"/>
          </p:cNvCxnSpPr>
          <p:nvPr/>
        </p:nvCxnSpPr>
        <p:spPr>
          <a:xfrm>
            <a:off x="6179350" y="2709475"/>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3359" name="Google Shape;3359;p34"/>
          <p:cNvCxnSpPr/>
          <p:nvPr/>
        </p:nvCxnSpPr>
        <p:spPr>
          <a:xfrm flipH="1" rot="10800000">
            <a:off x="6190375" y="1937525"/>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3360" name="Google Shape;3360;p34"/>
          <p:cNvCxnSpPr/>
          <p:nvPr/>
        </p:nvCxnSpPr>
        <p:spPr>
          <a:xfrm flipH="1" rot="10800000">
            <a:off x="6190375" y="2242100"/>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3361" name="Google Shape;3361;p34"/>
          <p:cNvCxnSpPr/>
          <p:nvPr/>
        </p:nvCxnSpPr>
        <p:spPr>
          <a:xfrm flipH="1" rot="10800000">
            <a:off x="6201250" y="2546375"/>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3362" name="Google Shape;3362;p34"/>
          <p:cNvCxnSpPr/>
          <p:nvPr/>
        </p:nvCxnSpPr>
        <p:spPr>
          <a:xfrm flipH="1" rot="10800000">
            <a:off x="6168650" y="2861700"/>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3363" name="Google Shape;3363;p34"/>
          <p:cNvCxnSpPr/>
          <p:nvPr/>
        </p:nvCxnSpPr>
        <p:spPr>
          <a:xfrm>
            <a:off x="6212125" y="3068300"/>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3364" name="Google Shape;3364;p34"/>
          <p:cNvCxnSpPr>
            <a:endCxn id="3306" idx="2"/>
          </p:cNvCxnSpPr>
          <p:nvPr/>
        </p:nvCxnSpPr>
        <p:spPr>
          <a:xfrm>
            <a:off x="6179350" y="3100825"/>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3365" name="Google Shape;3365;p34"/>
          <p:cNvCxnSpPr>
            <a:endCxn id="3307" idx="2"/>
          </p:cNvCxnSpPr>
          <p:nvPr/>
        </p:nvCxnSpPr>
        <p:spPr>
          <a:xfrm>
            <a:off x="6201250" y="3100875"/>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3366" name="Google Shape;3366;p34"/>
          <p:cNvCxnSpPr>
            <a:endCxn id="3308" idx="2"/>
          </p:cNvCxnSpPr>
          <p:nvPr/>
        </p:nvCxnSpPr>
        <p:spPr>
          <a:xfrm>
            <a:off x="6190450" y="3090125"/>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3367" name="Google Shape;3367;p34"/>
          <p:cNvCxnSpPr>
            <a:endCxn id="3309" idx="2"/>
          </p:cNvCxnSpPr>
          <p:nvPr/>
        </p:nvCxnSpPr>
        <p:spPr>
          <a:xfrm>
            <a:off x="6168550" y="3068275"/>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3368" name="Google Shape;3368;p34"/>
          <p:cNvCxnSpPr>
            <a:stCxn id="3296" idx="6"/>
          </p:cNvCxnSpPr>
          <p:nvPr/>
        </p:nvCxnSpPr>
        <p:spPr>
          <a:xfrm flipH="1" rot="10800000">
            <a:off x="6187450" y="1894163"/>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3369" name="Google Shape;3369;p34"/>
          <p:cNvCxnSpPr>
            <a:stCxn id="3296" idx="6"/>
          </p:cNvCxnSpPr>
          <p:nvPr/>
        </p:nvCxnSpPr>
        <p:spPr>
          <a:xfrm flipH="1" rot="10800000">
            <a:off x="6187450" y="2241863"/>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3370" name="Google Shape;3370;p34"/>
          <p:cNvCxnSpPr>
            <a:stCxn id="3296" idx="6"/>
          </p:cNvCxnSpPr>
          <p:nvPr/>
        </p:nvCxnSpPr>
        <p:spPr>
          <a:xfrm flipH="1" rot="10800000">
            <a:off x="6187450" y="2546363"/>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3371" name="Google Shape;3371;p34"/>
          <p:cNvCxnSpPr/>
          <p:nvPr/>
        </p:nvCxnSpPr>
        <p:spPr>
          <a:xfrm flipH="1" rot="10800000">
            <a:off x="6187450" y="2883563"/>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3372" name="Google Shape;3372;p34"/>
          <p:cNvCxnSpPr>
            <a:stCxn id="3296" idx="6"/>
          </p:cNvCxnSpPr>
          <p:nvPr/>
        </p:nvCxnSpPr>
        <p:spPr>
          <a:xfrm flipH="1" rot="10800000">
            <a:off x="6187450" y="3220463"/>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3373" name="Google Shape;3373;p34"/>
          <p:cNvCxnSpPr>
            <a:stCxn id="3296" idx="6"/>
            <a:endCxn id="3306" idx="2"/>
          </p:cNvCxnSpPr>
          <p:nvPr/>
        </p:nvCxnSpPr>
        <p:spPr>
          <a:xfrm>
            <a:off x="6187450" y="3384263"/>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3374" name="Google Shape;3374;p34"/>
          <p:cNvCxnSpPr>
            <a:stCxn id="3296" idx="6"/>
            <a:endCxn id="3307" idx="2"/>
          </p:cNvCxnSpPr>
          <p:nvPr/>
        </p:nvCxnSpPr>
        <p:spPr>
          <a:xfrm>
            <a:off x="6187450" y="3384263"/>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3375" name="Google Shape;3375;p34"/>
          <p:cNvCxnSpPr>
            <a:endCxn id="3308" idx="2"/>
          </p:cNvCxnSpPr>
          <p:nvPr/>
        </p:nvCxnSpPr>
        <p:spPr>
          <a:xfrm>
            <a:off x="6160150" y="3468725"/>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3376" name="Google Shape;3376;p34"/>
          <p:cNvCxnSpPr>
            <a:endCxn id="3309" idx="2"/>
          </p:cNvCxnSpPr>
          <p:nvPr/>
        </p:nvCxnSpPr>
        <p:spPr>
          <a:xfrm>
            <a:off x="6160150" y="3468775"/>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3377" name="Google Shape;3377;p34"/>
          <p:cNvCxnSpPr>
            <a:stCxn id="3297" idx="6"/>
          </p:cNvCxnSpPr>
          <p:nvPr/>
        </p:nvCxnSpPr>
        <p:spPr>
          <a:xfrm flipH="1" rot="10800000">
            <a:off x="6187450" y="1904875"/>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3378" name="Google Shape;3378;p34"/>
          <p:cNvCxnSpPr>
            <a:stCxn id="3297" idx="6"/>
          </p:cNvCxnSpPr>
          <p:nvPr/>
        </p:nvCxnSpPr>
        <p:spPr>
          <a:xfrm flipH="1" rot="10800000">
            <a:off x="6187450" y="2220175"/>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3379" name="Google Shape;3379;p34"/>
          <p:cNvCxnSpPr>
            <a:stCxn id="3297" idx="6"/>
          </p:cNvCxnSpPr>
          <p:nvPr/>
        </p:nvCxnSpPr>
        <p:spPr>
          <a:xfrm flipH="1" rot="10800000">
            <a:off x="6187450" y="2557375"/>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3380" name="Google Shape;3380;p34"/>
          <p:cNvCxnSpPr>
            <a:stCxn id="3297" idx="6"/>
          </p:cNvCxnSpPr>
          <p:nvPr/>
        </p:nvCxnSpPr>
        <p:spPr>
          <a:xfrm flipH="1" rot="10800000">
            <a:off x="6187450" y="2894275"/>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3381" name="Google Shape;3381;p34"/>
          <p:cNvCxnSpPr>
            <a:stCxn id="3297" idx="6"/>
            <a:endCxn id="3305" idx="3"/>
          </p:cNvCxnSpPr>
          <p:nvPr/>
        </p:nvCxnSpPr>
        <p:spPr>
          <a:xfrm flipH="1" rot="10800000">
            <a:off x="6187450" y="3292075"/>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3382" name="Google Shape;3382;p34"/>
          <p:cNvCxnSpPr>
            <a:stCxn id="3297" idx="6"/>
            <a:endCxn id="3306" idx="2"/>
          </p:cNvCxnSpPr>
          <p:nvPr/>
        </p:nvCxnSpPr>
        <p:spPr>
          <a:xfrm flipH="1" rot="10800000">
            <a:off x="6187450" y="3622075"/>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3383" name="Google Shape;3383;p34"/>
          <p:cNvCxnSpPr>
            <a:stCxn id="3297" idx="6"/>
            <a:endCxn id="3307" idx="2"/>
          </p:cNvCxnSpPr>
          <p:nvPr/>
        </p:nvCxnSpPr>
        <p:spPr>
          <a:xfrm>
            <a:off x="6187450" y="3746275"/>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3384" name="Google Shape;3384;p34"/>
          <p:cNvCxnSpPr>
            <a:stCxn id="3297" idx="6"/>
            <a:endCxn id="3308" idx="2"/>
          </p:cNvCxnSpPr>
          <p:nvPr/>
        </p:nvCxnSpPr>
        <p:spPr>
          <a:xfrm>
            <a:off x="6187450" y="3746275"/>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3385" name="Google Shape;3385;p34"/>
          <p:cNvCxnSpPr>
            <a:stCxn id="3297" idx="6"/>
            <a:endCxn id="3309" idx="2"/>
          </p:cNvCxnSpPr>
          <p:nvPr/>
        </p:nvCxnSpPr>
        <p:spPr>
          <a:xfrm>
            <a:off x="6187450" y="3746275"/>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3386" name="Google Shape;3386;p34"/>
          <p:cNvCxnSpPr>
            <a:stCxn id="3298" idx="6"/>
          </p:cNvCxnSpPr>
          <p:nvPr/>
        </p:nvCxnSpPr>
        <p:spPr>
          <a:xfrm flipH="1" rot="10800000">
            <a:off x="6187450" y="1904775"/>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3387" name="Google Shape;3387;p34"/>
          <p:cNvCxnSpPr>
            <a:stCxn id="3298" idx="6"/>
          </p:cNvCxnSpPr>
          <p:nvPr/>
        </p:nvCxnSpPr>
        <p:spPr>
          <a:xfrm flipH="1" rot="10800000">
            <a:off x="6187450" y="2187675"/>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3388" name="Google Shape;3388;p34"/>
          <p:cNvCxnSpPr>
            <a:stCxn id="3298" idx="6"/>
          </p:cNvCxnSpPr>
          <p:nvPr/>
        </p:nvCxnSpPr>
        <p:spPr>
          <a:xfrm flipH="1" rot="10800000">
            <a:off x="6187450" y="2513775"/>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3389" name="Google Shape;3389;p34"/>
          <p:cNvCxnSpPr>
            <a:stCxn id="3298" idx="6"/>
          </p:cNvCxnSpPr>
          <p:nvPr/>
        </p:nvCxnSpPr>
        <p:spPr>
          <a:xfrm flipH="1" rot="10800000">
            <a:off x="6187450" y="2872575"/>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3390" name="Google Shape;3390;p34"/>
          <p:cNvCxnSpPr>
            <a:stCxn id="3298" idx="6"/>
          </p:cNvCxnSpPr>
          <p:nvPr/>
        </p:nvCxnSpPr>
        <p:spPr>
          <a:xfrm flipH="1" rot="10800000">
            <a:off x="6187450" y="3198675"/>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3391" name="Google Shape;3391;p34"/>
          <p:cNvCxnSpPr>
            <a:stCxn id="3298" idx="6"/>
            <a:endCxn id="3306" idx="2"/>
          </p:cNvCxnSpPr>
          <p:nvPr/>
        </p:nvCxnSpPr>
        <p:spPr>
          <a:xfrm flipH="1" rot="10800000">
            <a:off x="6187450" y="3621975"/>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3392" name="Google Shape;3392;p34"/>
          <p:cNvCxnSpPr>
            <a:stCxn id="3298" idx="6"/>
            <a:endCxn id="3307" idx="2"/>
          </p:cNvCxnSpPr>
          <p:nvPr/>
        </p:nvCxnSpPr>
        <p:spPr>
          <a:xfrm flipH="1" rot="10800000">
            <a:off x="6187450" y="3968775"/>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3393" name="Google Shape;3393;p34"/>
          <p:cNvCxnSpPr>
            <a:stCxn id="3298" idx="6"/>
            <a:endCxn id="3308" idx="2"/>
          </p:cNvCxnSpPr>
          <p:nvPr/>
        </p:nvCxnSpPr>
        <p:spPr>
          <a:xfrm>
            <a:off x="6187450" y="4131375"/>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3394" name="Google Shape;3394;p34"/>
          <p:cNvCxnSpPr>
            <a:stCxn id="3298" idx="6"/>
            <a:endCxn id="3309" idx="1"/>
          </p:cNvCxnSpPr>
          <p:nvPr/>
        </p:nvCxnSpPr>
        <p:spPr>
          <a:xfrm>
            <a:off x="6187450" y="4131375"/>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3395" name="Google Shape;3395;p34"/>
          <p:cNvCxnSpPr>
            <a:stCxn id="3299" idx="6"/>
          </p:cNvCxnSpPr>
          <p:nvPr/>
        </p:nvCxnSpPr>
        <p:spPr>
          <a:xfrm flipH="1" rot="10800000">
            <a:off x="6187450" y="1861325"/>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3396" name="Google Shape;3396;p34"/>
          <p:cNvCxnSpPr>
            <a:stCxn id="3299" idx="6"/>
          </p:cNvCxnSpPr>
          <p:nvPr/>
        </p:nvCxnSpPr>
        <p:spPr>
          <a:xfrm flipH="1" rot="10800000">
            <a:off x="6187450" y="2220125"/>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3397" name="Google Shape;3397;p34"/>
          <p:cNvCxnSpPr>
            <a:stCxn id="3299" idx="6"/>
          </p:cNvCxnSpPr>
          <p:nvPr/>
        </p:nvCxnSpPr>
        <p:spPr>
          <a:xfrm flipH="1" rot="10800000">
            <a:off x="6187450" y="2546525"/>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3398" name="Google Shape;3398;p34"/>
          <p:cNvCxnSpPr>
            <a:stCxn id="3299" idx="6"/>
          </p:cNvCxnSpPr>
          <p:nvPr/>
        </p:nvCxnSpPr>
        <p:spPr>
          <a:xfrm flipH="1" rot="10800000">
            <a:off x="6187450" y="2883425"/>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3399" name="Google Shape;3399;p34"/>
          <p:cNvCxnSpPr>
            <a:stCxn id="3299" idx="6"/>
          </p:cNvCxnSpPr>
          <p:nvPr/>
        </p:nvCxnSpPr>
        <p:spPr>
          <a:xfrm flipH="1" rot="10800000">
            <a:off x="6187450" y="3231425"/>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3400" name="Google Shape;3400;p34"/>
          <p:cNvCxnSpPr>
            <a:stCxn id="3299" idx="6"/>
            <a:endCxn id="3306" idx="2"/>
          </p:cNvCxnSpPr>
          <p:nvPr/>
        </p:nvCxnSpPr>
        <p:spPr>
          <a:xfrm flipH="1" rot="10800000">
            <a:off x="6187450" y="3622025"/>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3401" name="Google Shape;3401;p34"/>
          <p:cNvCxnSpPr>
            <a:stCxn id="3299" idx="6"/>
            <a:endCxn id="3307" idx="2"/>
          </p:cNvCxnSpPr>
          <p:nvPr/>
        </p:nvCxnSpPr>
        <p:spPr>
          <a:xfrm flipH="1" rot="10800000">
            <a:off x="6187450" y="3968825"/>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3402" name="Google Shape;3402;p34"/>
          <p:cNvCxnSpPr>
            <a:stCxn id="3299" idx="6"/>
            <a:endCxn id="3308" idx="2"/>
          </p:cNvCxnSpPr>
          <p:nvPr/>
        </p:nvCxnSpPr>
        <p:spPr>
          <a:xfrm flipH="1" rot="10800000">
            <a:off x="6187450" y="4315625"/>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3403" name="Google Shape;3403;p34"/>
          <p:cNvCxnSpPr>
            <a:stCxn id="3299" idx="6"/>
            <a:endCxn id="3309" idx="2"/>
          </p:cNvCxnSpPr>
          <p:nvPr/>
        </p:nvCxnSpPr>
        <p:spPr>
          <a:xfrm>
            <a:off x="6187450" y="4554725"/>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3404" name="Google Shape;3404;p34"/>
          <p:cNvCxnSpPr>
            <a:stCxn id="3290" idx="6"/>
          </p:cNvCxnSpPr>
          <p:nvPr/>
        </p:nvCxnSpPr>
        <p:spPr>
          <a:xfrm flipH="1" rot="10800000">
            <a:off x="6187450" y="1894075"/>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3405" name="Google Shape;3405;p34"/>
          <p:cNvCxnSpPr>
            <a:stCxn id="3290" idx="6"/>
          </p:cNvCxnSpPr>
          <p:nvPr/>
        </p:nvCxnSpPr>
        <p:spPr>
          <a:xfrm flipH="1" rot="10800000">
            <a:off x="6187450" y="2209375"/>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3406" name="Google Shape;3406;p34"/>
          <p:cNvCxnSpPr>
            <a:stCxn id="3290" idx="6"/>
          </p:cNvCxnSpPr>
          <p:nvPr/>
        </p:nvCxnSpPr>
        <p:spPr>
          <a:xfrm flipH="1" rot="10800000">
            <a:off x="6187450" y="2513875"/>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3407" name="Google Shape;3407;p34"/>
          <p:cNvCxnSpPr/>
          <p:nvPr/>
        </p:nvCxnSpPr>
        <p:spPr>
          <a:xfrm flipH="1" rot="10800000">
            <a:off x="6187450" y="2883475"/>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3408" name="Google Shape;3408;p34"/>
          <p:cNvCxnSpPr/>
          <p:nvPr/>
        </p:nvCxnSpPr>
        <p:spPr>
          <a:xfrm flipH="1" rot="10800000">
            <a:off x="6187450" y="3220375"/>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3409" name="Google Shape;3409;p34"/>
          <p:cNvCxnSpPr>
            <a:stCxn id="3290" idx="6"/>
            <a:endCxn id="3306" idx="2"/>
          </p:cNvCxnSpPr>
          <p:nvPr/>
        </p:nvCxnSpPr>
        <p:spPr>
          <a:xfrm flipH="1" rot="10800000">
            <a:off x="6187450" y="3622075"/>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3410" name="Google Shape;3410;p34"/>
          <p:cNvCxnSpPr>
            <a:stCxn id="3290" idx="6"/>
            <a:endCxn id="3307" idx="2"/>
          </p:cNvCxnSpPr>
          <p:nvPr/>
        </p:nvCxnSpPr>
        <p:spPr>
          <a:xfrm flipH="1" rot="10800000">
            <a:off x="6187450" y="3968875"/>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3411" name="Google Shape;3411;p34"/>
          <p:cNvCxnSpPr>
            <a:stCxn id="3290" idx="6"/>
            <a:endCxn id="3308" idx="2"/>
          </p:cNvCxnSpPr>
          <p:nvPr/>
        </p:nvCxnSpPr>
        <p:spPr>
          <a:xfrm flipH="1" rot="10800000">
            <a:off x="6187450" y="4315675"/>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3412" name="Google Shape;3412;p34"/>
          <p:cNvCxnSpPr>
            <a:stCxn id="3290" idx="6"/>
            <a:endCxn id="3309" idx="2"/>
          </p:cNvCxnSpPr>
          <p:nvPr/>
        </p:nvCxnSpPr>
        <p:spPr>
          <a:xfrm flipH="1" rot="10800000">
            <a:off x="6187450" y="4662475"/>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3413" name="Google Shape;3413;p34"/>
          <p:cNvCxnSpPr>
            <a:endCxn id="3311" idx="2"/>
          </p:cNvCxnSpPr>
          <p:nvPr/>
        </p:nvCxnSpPr>
        <p:spPr>
          <a:xfrm>
            <a:off x="6799300" y="1894175"/>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3414" name="Google Shape;3414;p34"/>
          <p:cNvCxnSpPr>
            <a:endCxn id="3310" idx="2"/>
          </p:cNvCxnSpPr>
          <p:nvPr/>
        </p:nvCxnSpPr>
        <p:spPr>
          <a:xfrm>
            <a:off x="6810100" y="1904900"/>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3415" name="Google Shape;3415;p34"/>
          <p:cNvCxnSpPr>
            <a:endCxn id="3312" idx="2"/>
          </p:cNvCxnSpPr>
          <p:nvPr/>
        </p:nvCxnSpPr>
        <p:spPr>
          <a:xfrm>
            <a:off x="6820900" y="1915925"/>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3416" name="Google Shape;3416;p34"/>
          <p:cNvCxnSpPr>
            <a:endCxn id="3313" idx="1"/>
          </p:cNvCxnSpPr>
          <p:nvPr/>
        </p:nvCxnSpPr>
        <p:spPr>
          <a:xfrm>
            <a:off x="6799283" y="1926528"/>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3417" name="Google Shape;3417;p34"/>
          <p:cNvCxnSpPr>
            <a:endCxn id="3314" idx="1"/>
          </p:cNvCxnSpPr>
          <p:nvPr/>
        </p:nvCxnSpPr>
        <p:spPr>
          <a:xfrm>
            <a:off x="6788483" y="1937678"/>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3418" name="Google Shape;3418;p34"/>
          <p:cNvCxnSpPr>
            <a:endCxn id="3315" idx="1"/>
          </p:cNvCxnSpPr>
          <p:nvPr/>
        </p:nvCxnSpPr>
        <p:spPr>
          <a:xfrm>
            <a:off x="6799283" y="1948290"/>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3419" name="Google Shape;3419;p34"/>
          <p:cNvCxnSpPr>
            <a:endCxn id="3316" idx="1"/>
          </p:cNvCxnSpPr>
          <p:nvPr/>
        </p:nvCxnSpPr>
        <p:spPr>
          <a:xfrm>
            <a:off x="6788483" y="1937540"/>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3420" name="Google Shape;3420;p34"/>
          <p:cNvCxnSpPr>
            <a:endCxn id="3317" idx="2"/>
          </p:cNvCxnSpPr>
          <p:nvPr/>
        </p:nvCxnSpPr>
        <p:spPr>
          <a:xfrm>
            <a:off x="6788500" y="1970225"/>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3421" name="Google Shape;3421;p34"/>
          <p:cNvCxnSpPr>
            <a:endCxn id="3318" idx="1"/>
          </p:cNvCxnSpPr>
          <p:nvPr/>
        </p:nvCxnSpPr>
        <p:spPr>
          <a:xfrm>
            <a:off x="6799283" y="1959240"/>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3422" name="Google Shape;3422;p34"/>
          <p:cNvCxnSpPr>
            <a:endCxn id="3311" idx="2"/>
          </p:cNvCxnSpPr>
          <p:nvPr/>
        </p:nvCxnSpPr>
        <p:spPr>
          <a:xfrm flipH="1" rot="10800000">
            <a:off x="6788500" y="1894175"/>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3423" name="Google Shape;3423;p34"/>
          <p:cNvCxnSpPr>
            <a:endCxn id="3310" idx="2"/>
          </p:cNvCxnSpPr>
          <p:nvPr/>
        </p:nvCxnSpPr>
        <p:spPr>
          <a:xfrm flipH="1" rot="10800000">
            <a:off x="6745000" y="2204000"/>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3424" name="Google Shape;3424;p34"/>
          <p:cNvCxnSpPr>
            <a:endCxn id="3312" idx="2"/>
          </p:cNvCxnSpPr>
          <p:nvPr/>
        </p:nvCxnSpPr>
        <p:spPr>
          <a:xfrm>
            <a:off x="6820900" y="2231225"/>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3425" name="Google Shape;3425;p34"/>
          <p:cNvCxnSpPr>
            <a:endCxn id="3313" idx="1"/>
          </p:cNvCxnSpPr>
          <p:nvPr/>
        </p:nvCxnSpPr>
        <p:spPr>
          <a:xfrm>
            <a:off x="6799283" y="2220228"/>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3426" name="Google Shape;3426;p34"/>
          <p:cNvCxnSpPr>
            <a:endCxn id="3314" idx="1"/>
          </p:cNvCxnSpPr>
          <p:nvPr/>
        </p:nvCxnSpPr>
        <p:spPr>
          <a:xfrm>
            <a:off x="6810083" y="2231078"/>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3427" name="Google Shape;3427;p34"/>
          <p:cNvCxnSpPr>
            <a:endCxn id="3315" idx="1"/>
          </p:cNvCxnSpPr>
          <p:nvPr/>
        </p:nvCxnSpPr>
        <p:spPr>
          <a:xfrm>
            <a:off x="6820883" y="2231190"/>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3428" name="Google Shape;3428;p34"/>
          <p:cNvCxnSpPr>
            <a:endCxn id="3316" idx="1"/>
          </p:cNvCxnSpPr>
          <p:nvPr/>
        </p:nvCxnSpPr>
        <p:spPr>
          <a:xfrm>
            <a:off x="6831983" y="2209340"/>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3429" name="Google Shape;3429;p34"/>
          <p:cNvCxnSpPr>
            <a:endCxn id="3316" idx="1"/>
          </p:cNvCxnSpPr>
          <p:nvPr/>
        </p:nvCxnSpPr>
        <p:spPr>
          <a:xfrm>
            <a:off x="6831983" y="2220140"/>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3430" name="Google Shape;3430;p34"/>
          <p:cNvCxnSpPr>
            <a:endCxn id="3317" idx="1"/>
          </p:cNvCxnSpPr>
          <p:nvPr/>
        </p:nvCxnSpPr>
        <p:spPr>
          <a:xfrm>
            <a:off x="6820883" y="2242090"/>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3431" name="Google Shape;3431;p34"/>
          <p:cNvCxnSpPr>
            <a:endCxn id="3318" idx="1"/>
          </p:cNvCxnSpPr>
          <p:nvPr/>
        </p:nvCxnSpPr>
        <p:spPr>
          <a:xfrm>
            <a:off x="6799283" y="2231040"/>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3432" name="Google Shape;3432;p34"/>
          <p:cNvCxnSpPr>
            <a:endCxn id="3311" idx="2"/>
          </p:cNvCxnSpPr>
          <p:nvPr/>
        </p:nvCxnSpPr>
        <p:spPr>
          <a:xfrm flipH="1" rot="10800000">
            <a:off x="6777400" y="1894175"/>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3433" name="Google Shape;3433;p34"/>
          <p:cNvCxnSpPr>
            <a:endCxn id="3310" idx="2"/>
          </p:cNvCxnSpPr>
          <p:nvPr/>
        </p:nvCxnSpPr>
        <p:spPr>
          <a:xfrm flipH="1" rot="10800000">
            <a:off x="6788500" y="2204000"/>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3434" name="Google Shape;3434;p34"/>
          <p:cNvCxnSpPr>
            <a:endCxn id="3312" idx="2"/>
          </p:cNvCxnSpPr>
          <p:nvPr/>
        </p:nvCxnSpPr>
        <p:spPr>
          <a:xfrm>
            <a:off x="6766600" y="2503025"/>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3435" name="Google Shape;3435;p34"/>
          <p:cNvCxnSpPr>
            <a:endCxn id="3313" idx="2"/>
          </p:cNvCxnSpPr>
          <p:nvPr/>
        </p:nvCxnSpPr>
        <p:spPr>
          <a:xfrm>
            <a:off x="6799300" y="2535463"/>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3436" name="Google Shape;3436;p34"/>
          <p:cNvCxnSpPr>
            <a:endCxn id="3314" idx="2"/>
          </p:cNvCxnSpPr>
          <p:nvPr/>
        </p:nvCxnSpPr>
        <p:spPr>
          <a:xfrm>
            <a:off x="6820900" y="2589813"/>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3437" name="Google Shape;3437;p34"/>
          <p:cNvCxnSpPr>
            <a:endCxn id="3315" idx="3"/>
          </p:cNvCxnSpPr>
          <p:nvPr/>
        </p:nvCxnSpPr>
        <p:spPr>
          <a:xfrm>
            <a:off x="6777383" y="2589860"/>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3438" name="Google Shape;3438;p34"/>
          <p:cNvCxnSpPr>
            <a:endCxn id="3316" idx="2"/>
          </p:cNvCxnSpPr>
          <p:nvPr/>
        </p:nvCxnSpPr>
        <p:spPr>
          <a:xfrm>
            <a:off x="6777400" y="2611575"/>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3439" name="Google Shape;3439;p34"/>
          <p:cNvCxnSpPr>
            <a:endCxn id="3317" idx="1"/>
          </p:cNvCxnSpPr>
          <p:nvPr/>
        </p:nvCxnSpPr>
        <p:spPr>
          <a:xfrm>
            <a:off x="6788483" y="2589790"/>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3440" name="Google Shape;3440;p34"/>
          <p:cNvCxnSpPr>
            <a:endCxn id="3318" idx="1"/>
          </p:cNvCxnSpPr>
          <p:nvPr/>
        </p:nvCxnSpPr>
        <p:spPr>
          <a:xfrm>
            <a:off x="6777383" y="2579040"/>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3441" name="Google Shape;3441;p34"/>
          <p:cNvCxnSpPr>
            <a:endCxn id="3311" idx="2"/>
          </p:cNvCxnSpPr>
          <p:nvPr/>
        </p:nvCxnSpPr>
        <p:spPr>
          <a:xfrm flipH="1" rot="10800000">
            <a:off x="6799300" y="1894175"/>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3442" name="Google Shape;3442;p34"/>
          <p:cNvCxnSpPr>
            <a:endCxn id="3310" idx="2"/>
          </p:cNvCxnSpPr>
          <p:nvPr/>
        </p:nvCxnSpPr>
        <p:spPr>
          <a:xfrm flipH="1" rot="10800000">
            <a:off x="6777400" y="2204000"/>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3443" name="Google Shape;3443;p34"/>
          <p:cNvCxnSpPr>
            <a:endCxn id="3312" idx="2"/>
          </p:cNvCxnSpPr>
          <p:nvPr/>
        </p:nvCxnSpPr>
        <p:spPr>
          <a:xfrm flipH="1" rot="10800000">
            <a:off x="6820900" y="2513825"/>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3444" name="Google Shape;3444;p34"/>
          <p:cNvCxnSpPr>
            <a:endCxn id="3313" idx="2"/>
          </p:cNvCxnSpPr>
          <p:nvPr/>
        </p:nvCxnSpPr>
        <p:spPr>
          <a:xfrm flipH="1" rot="10800000">
            <a:off x="6810100" y="2860663"/>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3445" name="Google Shape;3445;p34"/>
          <p:cNvCxnSpPr>
            <a:endCxn id="3314" idx="2"/>
          </p:cNvCxnSpPr>
          <p:nvPr/>
        </p:nvCxnSpPr>
        <p:spPr>
          <a:xfrm>
            <a:off x="6777400" y="2872713"/>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3446" name="Google Shape;3446;p34"/>
          <p:cNvCxnSpPr>
            <a:endCxn id="3315" idx="2"/>
          </p:cNvCxnSpPr>
          <p:nvPr/>
        </p:nvCxnSpPr>
        <p:spPr>
          <a:xfrm>
            <a:off x="6810100" y="2894425"/>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3447" name="Google Shape;3447;p34"/>
          <p:cNvCxnSpPr>
            <a:endCxn id="3316" idx="2"/>
          </p:cNvCxnSpPr>
          <p:nvPr/>
        </p:nvCxnSpPr>
        <p:spPr>
          <a:xfrm>
            <a:off x="6777400" y="2883375"/>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3448" name="Google Shape;3448;p34"/>
          <p:cNvCxnSpPr>
            <a:endCxn id="3317" idx="2"/>
          </p:cNvCxnSpPr>
          <p:nvPr/>
        </p:nvCxnSpPr>
        <p:spPr>
          <a:xfrm>
            <a:off x="6777400" y="2905325"/>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3449" name="Google Shape;3449;p34"/>
          <p:cNvCxnSpPr>
            <a:endCxn id="3318" idx="2"/>
          </p:cNvCxnSpPr>
          <p:nvPr/>
        </p:nvCxnSpPr>
        <p:spPr>
          <a:xfrm>
            <a:off x="6766600" y="2905375"/>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3450" name="Google Shape;3450;p34"/>
          <p:cNvCxnSpPr>
            <a:endCxn id="3311" idx="2"/>
          </p:cNvCxnSpPr>
          <p:nvPr/>
        </p:nvCxnSpPr>
        <p:spPr>
          <a:xfrm flipH="1" rot="10800000">
            <a:off x="6777400" y="1894175"/>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3451" name="Google Shape;3451;p34"/>
          <p:cNvCxnSpPr>
            <a:endCxn id="3310" idx="2"/>
          </p:cNvCxnSpPr>
          <p:nvPr/>
        </p:nvCxnSpPr>
        <p:spPr>
          <a:xfrm flipH="1" rot="10800000">
            <a:off x="6799300" y="2204000"/>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3452" name="Google Shape;3452;p34"/>
          <p:cNvCxnSpPr>
            <a:stCxn id="3305" idx="6"/>
            <a:endCxn id="3312" idx="2"/>
          </p:cNvCxnSpPr>
          <p:nvPr/>
        </p:nvCxnSpPr>
        <p:spPr>
          <a:xfrm flipH="1" rot="10800000">
            <a:off x="6797050" y="2513913"/>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3453" name="Google Shape;3453;p34"/>
          <p:cNvCxnSpPr>
            <a:endCxn id="3313" idx="2"/>
          </p:cNvCxnSpPr>
          <p:nvPr/>
        </p:nvCxnSpPr>
        <p:spPr>
          <a:xfrm flipH="1" rot="10800000">
            <a:off x="6788500" y="2860663"/>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3454" name="Google Shape;3454;p34"/>
          <p:cNvCxnSpPr>
            <a:endCxn id="3314" idx="2"/>
          </p:cNvCxnSpPr>
          <p:nvPr/>
        </p:nvCxnSpPr>
        <p:spPr>
          <a:xfrm flipH="1" rot="10800000">
            <a:off x="6810100" y="3207513"/>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3455" name="Google Shape;3455;p34"/>
          <p:cNvCxnSpPr>
            <a:endCxn id="3315" idx="2"/>
          </p:cNvCxnSpPr>
          <p:nvPr/>
        </p:nvCxnSpPr>
        <p:spPr>
          <a:xfrm>
            <a:off x="6810100" y="3231325"/>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3456" name="Google Shape;3456;p34"/>
          <p:cNvCxnSpPr>
            <a:endCxn id="3316" idx="2"/>
          </p:cNvCxnSpPr>
          <p:nvPr/>
        </p:nvCxnSpPr>
        <p:spPr>
          <a:xfrm>
            <a:off x="6788500" y="3220575"/>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3457" name="Google Shape;3457;p34"/>
          <p:cNvCxnSpPr>
            <a:endCxn id="3317" idx="2"/>
          </p:cNvCxnSpPr>
          <p:nvPr/>
        </p:nvCxnSpPr>
        <p:spPr>
          <a:xfrm>
            <a:off x="6788500" y="3253025"/>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3458" name="Google Shape;3458;p34"/>
          <p:cNvCxnSpPr>
            <a:endCxn id="3318" idx="1"/>
          </p:cNvCxnSpPr>
          <p:nvPr/>
        </p:nvCxnSpPr>
        <p:spPr>
          <a:xfrm>
            <a:off x="6777383" y="3253140"/>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3459" name="Google Shape;3459;p34"/>
          <p:cNvCxnSpPr>
            <a:stCxn id="3306" idx="6"/>
            <a:endCxn id="3311" idx="2"/>
          </p:cNvCxnSpPr>
          <p:nvPr/>
        </p:nvCxnSpPr>
        <p:spPr>
          <a:xfrm flipH="1" rot="10800000">
            <a:off x="6797050" y="1894225"/>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3460" name="Google Shape;3460;p34"/>
          <p:cNvCxnSpPr>
            <a:stCxn id="3306" idx="6"/>
            <a:endCxn id="3310" idx="2"/>
          </p:cNvCxnSpPr>
          <p:nvPr/>
        </p:nvCxnSpPr>
        <p:spPr>
          <a:xfrm flipH="1" rot="10800000">
            <a:off x="6797050" y="2204125"/>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3461" name="Google Shape;3461;p34"/>
          <p:cNvCxnSpPr>
            <a:stCxn id="3306" idx="6"/>
            <a:endCxn id="3312" idx="2"/>
          </p:cNvCxnSpPr>
          <p:nvPr/>
        </p:nvCxnSpPr>
        <p:spPr>
          <a:xfrm flipH="1" rot="10800000">
            <a:off x="6797050" y="251372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3462" name="Google Shape;3462;p34"/>
          <p:cNvCxnSpPr>
            <a:stCxn id="3306" idx="6"/>
            <a:endCxn id="3313" idx="2"/>
          </p:cNvCxnSpPr>
          <p:nvPr/>
        </p:nvCxnSpPr>
        <p:spPr>
          <a:xfrm flipH="1" rot="10800000">
            <a:off x="6797050" y="2860525"/>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3463" name="Google Shape;3463;p34"/>
          <p:cNvCxnSpPr>
            <a:stCxn id="3306" idx="6"/>
            <a:endCxn id="3314" idx="2"/>
          </p:cNvCxnSpPr>
          <p:nvPr/>
        </p:nvCxnSpPr>
        <p:spPr>
          <a:xfrm flipH="1" rot="10800000">
            <a:off x="6797050" y="3207625"/>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3464" name="Google Shape;3464;p34"/>
          <p:cNvCxnSpPr>
            <a:stCxn id="3306" idx="6"/>
            <a:endCxn id="3315" idx="2"/>
          </p:cNvCxnSpPr>
          <p:nvPr/>
        </p:nvCxnSpPr>
        <p:spPr>
          <a:xfrm>
            <a:off x="6797050" y="362192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3465" name="Google Shape;3465;p34"/>
          <p:cNvCxnSpPr>
            <a:stCxn id="3306" idx="6"/>
            <a:endCxn id="3316" idx="2"/>
          </p:cNvCxnSpPr>
          <p:nvPr/>
        </p:nvCxnSpPr>
        <p:spPr>
          <a:xfrm>
            <a:off x="6797050" y="36219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466" name="Google Shape;3466;p34"/>
          <p:cNvCxnSpPr>
            <a:stCxn id="3306" idx="6"/>
            <a:endCxn id="3317" idx="2"/>
          </p:cNvCxnSpPr>
          <p:nvPr/>
        </p:nvCxnSpPr>
        <p:spPr>
          <a:xfrm>
            <a:off x="6797050" y="362192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3467" name="Google Shape;3467;p34"/>
          <p:cNvCxnSpPr>
            <a:stCxn id="3306" idx="6"/>
            <a:endCxn id="3318" idx="2"/>
          </p:cNvCxnSpPr>
          <p:nvPr/>
        </p:nvCxnSpPr>
        <p:spPr>
          <a:xfrm>
            <a:off x="6797050" y="3621925"/>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3468" name="Google Shape;3468;p34"/>
          <p:cNvCxnSpPr>
            <a:stCxn id="3307" idx="6"/>
            <a:endCxn id="3311" idx="2"/>
          </p:cNvCxnSpPr>
          <p:nvPr/>
        </p:nvCxnSpPr>
        <p:spPr>
          <a:xfrm flipH="1" rot="10800000">
            <a:off x="6797050" y="1894275"/>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3469" name="Google Shape;3469;p34"/>
          <p:cNvCxnSpPr>
            <a:stCxn id="3307" idx="6"/>
            <a:endCxn id="3310" idx="2"/>
          </p:cNvCxnSpPr>
          <p:nvPr/>
        </p:nvCxnSpPr>
        <p:spPr>
          <a:xfrm flipH="1" rot="10800000">
            <a:off x="6797050" y="2203875"/>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3470" name="Google Shape;3470;p34"/>
          <p:cNvCxnSpPr>
            <a:stCxn id="3307" idx="6"/>
            <a:endCxn id="3312" idx="2"/>
          </p:cNvCxnSpPr>
          <p:nvPr/>
        </p:nvCxnSpPr>
        <p:spPr>
          <a:xfrm flipH="1" rot="10800000">
            <a:off x="6797050" y="251377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3471" name="Google Shape;3471;p34"/>
          <p:cNvCxnSpPr>
            <a:stCxn id="3307" idx="6"/>
            <a:endCxn id="3313" idx="2"/>
          </p:cNvCxnSpPr>
          <p:nvPr/>
        </p:nvCxnSpPr>
        <p:spPr>
          <a:xfrm flipH="1" rot="10800000">
            <a:off x="6797050" y="286057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3472" name="Google Shape;3472;p34"/>
          <p:cNvCxnSpPr>
            <a:stCxn id="3307" idx="6"/>
            <a:endCxn id="3314" idx="2"/>
          </p:cNvCxnSpPr>
          <p:nvPr/>
        </p:nvCxnSpPr>
        <p:spPr>
          <a:xfrm flipH="1" rot="10800000">
            <a:off x="6797050" y="3207375"/>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3473" name="Google Shape;3473;p34"/>
          <p:cNvCxnSpPr>
            <a:stCxn id="3307" idx="6"/>
            <a:endCxn id="3315" idx="2"/>
          </p:cNvCxnSpPr>
          <p:nvPr/>
        </p:nvCxnSpPr>
        <p:spPr>
          <a:xfrm flipH="1" rot="10800000">
            <a:off x="6797050" y="362197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474" name="Google Shape;3474;p34"/>
          <p:cNvCxnSpPr>
            <a:stCxn id="3307" idx="6"/>
            <a:endCxn id="3316" idx="2"/>
          </p:cNvCxnSpPr>
          <p:nvPr/>
        </p:nvCxnSpPr>
        <p:spPr>
          <a:xfrm>
            <a:off x="6797050" y="396877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3475" name="Google Shape;3475;p34"/>
          <p:cNvCxnSpPr>
            <a:stCxn id="3307" idx="6"/>
            <a:endCxn id="3317" idx="3"/>
          </p:cNvCxnSpPr>
          <p:nvPr/>
        </p:nvCxnSpPr>
        <p:spPr>
          <a:xfrm>
            <a:off x="6797050" y="3968775"/>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3476" name="Google Shape;3476;p34"/>
          <p:cNvCxnSpPr>
            <a:stCxn id="3307" idx="6"/>
            <a:endCxn id="3318" idx="1"/>
          </p:cNvCxnSpPr>
          <p:nvPr/>
        </p:nvCxnSpPr>
        <p:spPr>
          <a:xfrm>
            <a:off x="6797050" y="3968775"/>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3477" name="Google Shape;3477;p34"/>
          <p:cNvCxnSpPr>
            <a:stCxn id="3308" idx="6"/>
            <a:endCxn id="3311" idx="2"/>
          </p:cNvCxnSpPr>
          <p:nvPr/>
        </p:nvCxnSpPr>
        <p:spPr>
          <a:xfrm flipH="1" rot="10800000">
            <a:off x="6797050" y="1894325"/>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3478" name="Google Shape;3478;p34"/>
          <p:cNvCxnSpPr>
            <a:stCxn id="3308" idx="6"/>
            <a:endCxn id="3310" idx="2"/>
          </p:cNvCxnSpPr>
          <p:nvPr/>
        </p:nvCxnSpPr>
        <p:spPr>
          <a:xfrm flipH="1" rot="10800000">
            <a:off x="6797050" y="2203925"/>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3479" name="Google Shape;3479;p34"/>
          <p:cNvCxnSpPr>
            <a:stCxn id="3308" idx="6"/>
            <a:endCxn id="3312" idx="2"/>
          </p:cNvCxnSpPr>
          <p:nvPr/>
        </p:nvCxnSpPr>
        <p:spPr>
          <a:xfrm flipH="1" rot="10800000">
            <a:off x="6797050" y="2513825"/>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3480" name="Google Shape;3480;p34"/>
          <p:cNvCxnSpPr>
            <a:stCxn id="3308" idx="6"/>
            <a:endCxn id="3313" idx="2"/>
          </p:cNvCxnSpPr>
          <p:nvPr/>
        </p:nvCxnSpPr>
        <p:spPr>
          <a:xfrm flipH="1" rot="10800000">
            <a:off x="6797050" y="286062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3481" name="Google Shape;3481;p34"/>
          <p:cNvCxnSpPr>
            <a:stCxn id="3308" idx="6"/>
            <a:endCxn id="3314" idx="2"/>
          </p:cNvCxnSpPr>
          <p:nvPr/>
        </p:nvCxnSpPr>
        <p:spPr>
          <a:xfrm flipH="1" rot="10800000">
            <a:off x="6797050" y="320742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3482" name="Google Shape;3482;p34"/>
          <p:cNvCxnSpPr>
            <a:stCxn id="3308" idx="6"/>
            <a:endCxn id="3315" idx="2"/>
          </p:cNvCxnSpPr>
          <p:nvPr/>
        </p:nvCxnSpPr>
        <p:spPr>
          <a:xfrm flipH="1" rot="10800000">
            <a:off x="6797050" y="362202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3483" name="Google Shape;3483;p34"/>
          <p:cNvCxnSpPr>
            <a:stCxn id="3308" idx="6"/>
            <a:endCxn id="3316" idx="2"/>
          </p:cNvCxnSpPr>
          <p:nvPr/>
        </p:nvCxnSpPr>
        <p:spPr>
          <a:xfrm flipH="1" rot="10800000">
            <a:off x="6797050" y="39688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484" name="Google Shape;3484;p34"/>
          <p:cNvCxnSpPr>
            <a:stCxn id="3308" idx="6"/>
            <a:endCxn id="3317" idx="2"/>
          </p:cNvCxnSpPr>
          <p:nvPr/>
        </p:nvCxnSpPr>
        <p:spPr>
          <a:xfrm>
            <a:off x="6797050" y="431562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3485" name="Google Shape;3485;p34"/>
          <p:cNvCxnSpPr>
            <a:stCxn id="3308" idx="6"/>
            <a:endCxn id="3318" idx="2"/>
          </p:cNvCxnSpPr>
          <p:nvPr/>
        </p:nvCxnSpPr>
        <p:spPr>
          <a:xfrm>
            <a:off x="6797050" y="43156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486" name="Google Shape;3486;p34"/>
          <p:cNvCxnSpPr>
            <a:stCxn id="3309" idx="6"/>
            <a:endCxn id="3311" idx="2"/>
          </p:cNvCxnSpPr>
          <p:nvPr/>
        </p:nvCxnSpPr>
        <p:spPr>
          <a:xfrm flipH="1" rot="10800000">
            <a:off x="6797050" y="1894075"/>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3487" name="Google Shape;3487;p34"/>
          <p:cNvCxnSpPr>
            <a:stCxn id="3309" idx="6"/>
            <a:endCxn id="3310" idx="2"/>
          </p:cNvCxnSpPr>
          <p:nvPr/>
        </p:nvCxnSpPr>
        <p:spPr>
          <a:xfrm flipH="1" rot="10800000">
            <a:off x="6797050" y="2203975"/>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3488" name="Google Shape;3488;p34"/>
          <p:cNvCxnSpPr>
            <a:stCxn id="3309" idx="6"/>
            <a:endCxn id="3312" idx="2"/>
          </p:cNvCxnSpPr>
          <p:nvPr/>
        </p:nvCxnSpPr>
        <p:spPr>
          <a:xfrm flipH="1" rot="10800000">
            <a:off x="6797050" y="2513875"/>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3489" name="Google Shape;3489;p34"/>
          <p:cNvCxnSpPr>
            <a:stCxn id="3309" idx="6"/>
            <a:endCxn id="3313" idx="2"/>
          </p:cNvCxnSpPr>
          <p:nvPr/>
        </p:nvCxnSpPr>
        <p:spPr>
          <a:xfrm flipH="1" rot="10800000">
            <a:off x="6797050" y="2860675"/>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3490" name="Google Shape;3490;p34"/>
          <p:cNvCxnSpPr>
            <a:stCxn id="3309" idx="6"/>
            <a:endCxn id="3314" idx="2"/>
          </p:cNvCxnSpPr>
          <p:nvPr/>
        </p:nvCxnSpPr>
        <p:spPr>
          <a:xfrm flipH="1" rot="10800000">
            <a:off x="6797050" y="320747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3491" name="Google Shape;3491;p34"/>
          <p:cNvCxnSpPr>
            <a:stCxn id="3309" idx="6"/>
            <a:endCxn id="3315" idx="2"/>
          </p:cNvCxnSpPr>
          <p:nvPr/>
        </p:nvCxnSpPr>
        <p:spPr>
          <a:xfrm flipH="1" rot="10800000">
            <a:off x="6797050" y="3622075"/>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3492" name="Google Shape;3492;p34"/>
          <p:cNvCxnSpPr>
            <a:stCxn id="3309" idx="6"/>
            <a:endCxn id="3316" idx="2"/>
          </p:cNvCxnSpPr>
          <p:nvPr/>
        </p:nvCxnSpPr>
        <p:spPr>
          <a:xfrm flipH="1" rot="10800000">
            <a:off x="6797050" y="396887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3493" name="Google Shape;3493;p34"/>
          <p:cNvCxnSpPr>
            <a:stCxn id="3309" idx="6"/>
            <a:endCxn id="3317" idx="2"/>
          </p:cNvCxnSpPr>
          <p:nvPr/>
        </p:nvCxnSpPr>
        <p:spPr>
          <a:xfrm flipH="1" rot="10800000">
            <a:off x="6797050" y="431567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494" name="Google Shape;3494;p34"/>
          <p:cNvCxnSpPr>
            <a:stCxn id="3309" idx="6"/>
            <a:endCxn id="3318" idx="2"/>
          </p:cNvCxnSpPr>
          <p:nvPr/>
        </p:nvCxnSpPr>
        <p:spPr>
          <a:xfrm>
            <a:off x="6797050" y="4662475"/>
            <a:ext cx="346800" cy="0"/>
          </a:xfrm>
          <a:prstGeom prst="straightConnector1">
            <a:avLst/>
          </a:prstGeom>
          <a:noFill/>
          <a:ln cap="flat" cmpd="sng" w="9525">
            <a:solidFill>
              <a:srgbClr val="000000"/>
            </a:solidFill>
            <a:prstDash val="solid"/>
            <a:round/>
            <a:headEnd len="med" w="med" type="none"/>
            <a:tailEnd len="med" w="med" type="none"/>
          </a:ln>
        </p:spPr>
      </p:cxnSp>
      <p:sp>
        <p:nvSpPr>
          <p:cNvPr id="3495" name="Google Shape;3495;p34"/>
          <p:cNvSpPr/>
          <p:nvPr/>
        </p:nvSpPr>
        <p:spPr>
          <a:xfrm>
            <a:off x="7567000" y="16671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34"/>
          <p:cNvSpPr/>
          <p:nvPr/>
        </p:nvSpPr>
        <p:spPr>
          <a:xfrm>
            <a:off x="7567000" y="20032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34"/>
          <p:cNvSpPr/>
          <p:nvPr/>
        </p:nvSpPr>
        <p:spPr>
          <a:xfrm>
            <a:off x="7567000" y="478202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34"/>
          <p:cNvSpPr/>
          <p:nvPr/>
        </p:nvSpPr>
        <p:spPr>
          <a:xfrm>
            <a:off x="7567000" y="233930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34"/>
          <p:cNvSpPr/>
          <p:nvPr/>
        </p:nvSpPr>
        <p:spPr>
          <a:xfrm>
            <a:off x="7567000" y="263837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34"/>
          <p:cNvSpPr/>
          <p:nvPr/>
        </p:nvSpPr>
        <p:spPr>
          <a:xfrm>
            <a:off x="7566988" y="336333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34"/>
          <p:cNvSpPr/>
          <p:nvPr/>
        </p:nvSpPr>
        <p:spPr>
          <a:xfrm>
            <a:off x="7567000" y="3720613"/>
            <a:ext cx="186300" cy="239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34"/>
          <p:cNvSpPr/>
          <p:nvPr/>
        </p:nvSpPr>
        <p:spPr>
          <a:xfrm>
            <a:off x="7567000" y="40883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34"/>
          <p:cNvSpPr/>
          <p:nvPr/>
        </p:nvSpPr>
        <p:spPr>
          <a:xfrm>
            <a:off x="7567000" y="44351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04" name="Google Shape;3504;p34"/>
          <p:cNvCxnSpPr>
            <a:stCxn id="3311" idx="6"/>
            <a:endCxn id="3495" idx="2"/>
          </p:cNvCxnSpPr>
          <p:nvPr/>
        </p:nvCxnSpPr>
        <p:spPr>
          <a:xfrm flipH="1" rot="10800000">
            <a:off x="7330000" y="1786775"/>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3505" name="Google Shape;3505;p34"/>
          <p:cNvCxnSpPr>
            <a:stCxn id="3311" idx="6"/>
            <a:endCxn id="3496" idx="2"/>
          </p:cNvCxnSpPr>
          <p:nvPr/>
        </p:nvCxnSpPr>
        <p:spPr>
          <a:xfrm>
            <a:off x="7330000" y="1894175"/>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3506" name="Google Shape;3506;p34"/>
          <p:cNvCxnSpPr>
            <a:stCxn id="3311" idx="6"/>
            <a:endCxn id="3498" idx="1"/>
          </p:cNvCxnSpPr>
          <p:nvPr/>
        </p:nvCxnSpPr>
        <p:spPr>
          <a:xfrm>
            <a:off x="7330000" y="1894175"/>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3507" name="Google Shape;3507;p34"/>
          <p:cNvCxnSpPr>
            <a:stCxn id="3311" idx="6"/>
            <a:endCxn id="3499" idx="1"/>
          </p:cNvCxnSpPr>
          <p:nvPr/>
        </p:nvCxnSpPr>
        <p:spPr>
          <a:xfrm>
            <a:off x="7330000" y="1894175"/>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3508" name="Google Shape;3508;p34"/>
          <p:cNvCxnSpPr>
            <a:stCxn id="3311" idx="6"/>
          </p:cNvCxnSpPr>
          <p:nvPr/>
        </p:nvCxnSpPr>
        <p:spPr>
          <a:xfrm>
            <a:off x="7330000" y="1894175"/>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3509" name="Google Shape;3509;p34"/>
          <p:cNvCxnSpPr>
            <a:stCxn id="3311" idx="6"/>
            <a:endCxn id="3500" idx="1"/>
          </p:cNvCxnSpPr>
          <p:nvPr/>
        </p:nvCxnSpPr>
        <p:spPr>
          <a:xfrm>
            <a:off x="7330000" y="1894175"/>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3510" name="Google Shape;3510;p34"/>
          <p:cNvCxnSpPr>
            <a:stCxn id="3311" idx="6"/>
            <a:endCxn id="3501" idx="1"/>
          </p:cNvCxnSpPr>
          <p:nvPr/>
        </p:nvCxnSpPr>
        <p:spPr>
          <a:xfrm>
            <a:off x="7330000" y="1894175"/>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3511" name="Google Shape;3511;p34"/>
          <p:cNvCxnSpPr>
            <a:stCxn id="3311" idx="6"/>
            <a:endCxn id="3502" idx="1"/>
          </p:cNvCxnSpPr>
          <p:nvPr/>
        </p:nvCxnSpPr>
        <p:spPr>
          <a:xfrm>
            <a:off x="7330000" y="189417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3512" name="Google Shape;3512;p34"/>
          <p:cNvCxnSpPr>
            <a:stCxn id="3311" idx="6"/>
            <a:endCxn id="3503" idx="1"/>
          </p:cNvCxnSpPr>
          <p:nvPr/>
        </p:nvCxnSpPr>
        <p:spPr>
          <a:xfrm>
            <a:off x="7330000" y="1894175"/>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3513" name="Google Shape;3513;p34"/>
          <p:cNvCxnSpPr>
            <a:stCxn id="3311" idx="6"/>
            <a:endCxn id="3497" idx="3"/>
          </p:cNvCxnSpPr>
          <p:nvPr/>
        </p:nvCxnSpPr>
        <p:spPr>
          <a:xfrm>
            <a:off x="7330000" y="1894175"/>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3514" name="Google Shape;3514;p34"/>
          <p:cNvCxnSpPr>
            <a:stCxn id="3310" idx="6"/>
            <a:endCxn id="3495" idx="2"/>
          </p:cNvCxnSpPr>
          <p:nvPr/>
        </p:nvCxnSpPr>
        <p:spPr>
          <a:xfrm flipH="1" rot="10800000">
            <a:off x="7330000" y="1786700"/>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3515" name="Google Shape;3515;p34"/>
          <p:cNvCxnSpPr>
            <a:stCxn id="3310" idx="6"/>
            <a:endCxn id="3496" idx="2"/>
          </p:cNvCxnSpPr>
          <p:nvPr/>
        </p:nvCxnSpPr>
        <p:spPr>
          <a:xfrm flipH="1" rot="10800000">
            <a:off x="7330000" y="2122700"/>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3516" name="Google Shape;3516;p34"/>
          <p:cNvCxnSpPr>
            <a:stCxn id="3310" idx="6"/>
            <a:endCxn id="3498" idx="2"/>
          </p:cNvCxnSpPr>
          <p:nvPr/>
        </p:nvCxnSpPr>
        <p:spPr>
          <a:xfrm>
            <a:off x="7330000" y="2204000"/>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3517" name="Google Shape;3517;p34"/>
          <p:cNvCxnSpPr>
            <a:endCxn id="3499" idx="2"/>
          </p:cNvCxnSpPr>
          <p:nvPr/>
        </p:nvCxnSpPr>
        <p:spPr>
          <a:xfrm>
            <a:off x="7330000" y="2204125"/>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3518" name="Google Shape;3518;p34"/>
          <p:cNvCxnSpPr/>
          <p:nvPr/>
        </p:nvCxnSpPr>
        <p:spPr>
          <a:xfrm>
            <a:off x="7330000" y="2204000"/>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3519" name="Google Shape;3519;p34"/>
          <p:cNvCxnSpPr>
            <a:stCxn id="3310" idx="6"/>
            <a:endCxn id="3500" idx="1"/>
          </p:cNvCxnSpPr>
          <p:nvPr/>
        </p:nvCxnSpPr>
        <p:spPr>
          <a:xfrm>
            <a:off x="7330000" y="2204000"/>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3520" name="Google Shape;3520;p34"/>
          <p:cNvCxnSpPr>
            <a:stCxn id="3310" idx="6"/>
            <a:endCxn id="3501" idx="1"/>
          </p:cNvCxnSpPr>
          <p:nvPr/>
        </p:nvCxnSpPr>
        <p:spPr>
          <a:xfrm>
            <a:off x="7330000" y="2204000"/>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3521" name="Google Shape;3521;p34"/>
          <p:cNvCxnSpPr>
            <a:stCxn id="3311" idx="5"/>
            <a:endCxn id="3502" idx="2"/>
          </p:cNvCxnSpPr>
          <p:nvPr/>
        </p:nvCxnSpPr>
        <p:spPr>
          <a:xfrm>
            <a:off x="7302717" y="197871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3522" name="Google Shape;3522;p34"/>
          <p:cNvCxnSpPr>
            <a:endCxn id="3503" idx="2"/>
          </p:cNvCxnSpPr>
          <p:nvPr/>
        </p:nvCxnSpPr>
        <p:spPr>
          <a:xfrm>
            <a:off x="7330000" y="2203925"/>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3523" name="Google Shape;3523;p34"/>
          <p:cNvCxnSpPr>
            <a:stCxn id="3310" idx="6"/>
            <a:endCxn id="3497" idx="2"/>
          </p:cNvCxnSpPr>
          <p:nvPr/>
        </p:nvCxnSpPr>
        <p:spPr>
          <a:xfrm>
            <a:off x="7330000" y="2204000"/>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3524" name="Google Shape;3524;p34"/>
          <p:cNvSpPr/>
          <p:nvPr/>
        </p:nvSpPr>
        <p:spPr>
          <a:xfrm rot="5400000">
            <a:off x="6649600" y="1481000"/>
            <a:ext cx="108600" cy="337200"/>
          </a:xfrm>
          <a:prstGeom prst="lef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34"/>
          <p:cNvSpPr txBox="1"/>
          <p:nvPr/>
        </p:nvSpPr>
        <p:spPr>
          <a:xfrm>
            <a:off x="6378775" y="1237975"/>
            <a:ext cx="10218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layer</a:t>
            </a:r>
            <a:endParaRPr/>
          </a:p>
        </p:txBody>
      </p:sp>
      <p:sp>
        <p:nvSpPr>
          <p:cNvPr id="3526" name="Google Shape;3526;p34"/>
          <p:cNvSpPr txBox="1"/>
          <p:nvPr/>
        </p:nvSpPr>
        <p:spPr>
          <a:xfrm>
            <a:off x="5813950" y="12379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3527" name="Google Shape;3527;p34"/>
          <p:cNvSpPr txBox="1"/>
          <p:nvPr/>
        </p:nvSpPr>
        <p:spPr>
          <a:xfrm>
            <a:off x="5546825" y="4684150"/>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cxnSp>
        <p:nvCxnSpPr>
          <p:cNvPr id="3528" name="Google Shape;3528;p34"/>
          <p:cNvCxnSpPr>
            <a:stCxn id="3312" idx="6"/>
            <a:endCxn id="3495" idx="1"/>
          </p:cNvCxnSpPr>
          <p:nvPr/>
        </p:nvCxnSpPr>
        <p:spPr>
          <a:xfrm flipH="1" rot="10800000">
            <a:off x="7330000" y="1702025"/>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3529" name="Google Shape;3529;p34"/>
          <p:cNvCxnSpPr>
            <a:stCxn id="3312" idx="6"/>
            <a:endCxn id="3496" idx="2"/>
          </p:cNvCxnSpPr>
          <p:nvPr/>
        </p:nvCxnSpPr>
        <p:spPr>
          <a:xfrm flipH="1" rot="10800000">
            <a:off x="7330000" y="2122925"/>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3530" name="Google Shape;3530;p34"/>
          <p:cNvCxnSpPr>
            <a:stCxn id="3312" idx="6"/>
            <a:endCxn id="3498" idx="2"/>
          </p:cNvCxnSpPr>
          <p:nvPr/>
        </p:nvCxnSpPr>
        <p:spPr>
          <a:xfrm flipH="1" rot="10800000">
            <a:off x="7330000" y="2458925"/>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3531" name="Google Shape;3531;p34"/>
          <p:cNvCxnSpPr>
            <a:stCxn id="3312" idx="6"/>
            <a:endCxn id="3499" idx="2"/>
          </p:cNvCxnSpPr>
          <p:nvPr/>
        </p:nvCxnSpPr>
        <p:spPr>
          <a:xfrm>
            <a:off x="7330000" y="2513825"/>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3532" name="Google Shape;3532;p34"/>
          <p:cNvCxnSpPr>
            <a:stCxn id="3312" idx="6"/>
          </p:cNvCxnSpPr>
          <p:nvPr/>
        </p:nvCxnSpPr>
        <p:spPr>
          <a:xfrm>
            <a:off x="7330000" y="2513825"/>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3533" name="Google Shape;3533;p34"/>
          <p:cNvCxnSpPr>
            <a:stCxn id="3313" idx="6"/>
            <a:endCxn id="3495" idx="2"/>
          </p:cNvCxnSpPr>
          <p:nvPr/>
        </p:nvCxnSpPr>
        <p:spPr>
          <a:xfrm flipH="1" rot="10800000">
            <a:off x="7330000" y="1786663"/>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3534" name="Google Shape;3534;p34"/>
          <p:cNvCxnSpPr>
            <a:stCxn id="3313" idx="6"/>
            <a:endCxn id="3496" idx="2"/>
          </p:cNvCxnSpPr>
          <p:nvPr/>
        </p:nvCxnSpPr>
        <p:spPr>
          <a:xfrm flipH="1" rot="10800000">
            <a:off x="7330000" y="2122663"/>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3535" name="Google Shape;3535;p34"/>
          <p:cNvCxnSpPr>
            <a:stCxn id="3313" idx="6"/>
            <a:endCxn id="3498" idx="2"/>
          </p:cNvCxnSpPr>
          <p:nvPr/>
        </p:nvCxnSpPr>
        <p:spPr>
          <a:xfrm flipH="1" rot="10800000">
            <a:off x="7330000" y="2458963"/>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3536" name="Google Shape;3536;p34"/>
          <p:cNvCxnSpPr>
            <a:stCxn id="3313" idx="6"/>
            <a:endCxn id="3499" idx="2"/>
          </p:cNvCxnSpPr>
          <p:nvPr/>
        </p:nvCxnSpPr>
        <p:spPr>
          <a:xfrm flipH="1" rot="10800000">
            <a:off x="7330000" y="2758063"/>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3537" name="Google Shape;3537;p34"/>
          <p:cNvCxnSpPr>
            <a:stCxn id="3313" idx="6"/>
          </p:cNvCxnSpPr>
          <p:nvPr/>
        </p:nvCxnSpPr>
        <p:spPr>
          <a:xfrm>
            <a:off x="7330000" y="2860663"/>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3538" name="Google Shape;3538;p34"/>
          <p:cNvCxnSpPr>
            <a:stCxn id="3313" idx="6"/>
            <a:endCxn id="3500" idx="2"/>
          </p:cNvCxnSpPr>
          <p:nvPr/>
        </p:nvCxnSpPr>
        <p:spPr>
          <a:xfrm>
            <a:off x="7330000" y="2860663"/>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3539" name="Google Shape;3539;p34"/>
          <p:cNvCxnSpPr>
            <a:stCxn id="3313" idx="6"/>
            <a:endCxn id="3501" idx="2"/>
          </p:cNvCxnSpPr>
          <p:nvPr/>
        </p:nvCxnSpPr>
        <p:spPr>
          <a:xfrm>
            <a:off x="7330000" y="2860663"/>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3540" name="Google Shape;3540;p34"/>
          <p:cNvCxnSpPr>
            <a:endCxn id="3502" idx="2"/>
          </p:cNvCxnSpPr>
          <p:nvPr/>
        </p:nvCxnSpPr>
        <p:spPr>
          <a:xfrm>
            <a:off x="7330000" y="2860575"/>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3541" name="Google Shape;3541;p34"/>
          <p:cNvCxnSpPr>
            <a:stCxn id="3313" idx="6"/>
            <a:endCxn id="3503" idx="2"/>
          </p:cNvCxnSpPr>
          <p:nvPr/>
        </p:nvCxnSpPr>
        <p:spPr>
          <a:xfrm>
            <a:off x="7330000" y="2860663"/>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3542" name="Google Shape;3542;p34"/>
          <p:cNvCxnSpPr>
            <a:endCxn id="3497" idx="3"/>
          </p:cNvCxnSpPr>
          <p:nvPr/>
        </p:nvCxnSpPr>
        <p:spPr>
          <a:xfrm>
            <a:off x="7329983" y="2860610"/>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3543" name="Google Shape;3543;p34"/>
          <p:cNvCxnSpPr>
            <a:stCxn id="3314" idx="6"/>
            <a:endCxn id="3495" idx="2"/>
          </p:cNvCxnSpPr>
          <p:nvPr/>
        </p:nvCxnSpPr>
        <p:spPr>
          <a:xfrm flipH="1" rot="10800000">
            <a:off x="7330000" y="1786713"/>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3544" name="Google Shape;3544;p34"/>
          <p:cNvCxnSpPr>
            <a:stCxn id="3314" idx="6"/>
            <a:endCxn id="3496" idx="3"/>
          </p:cNvCxnSpPr>
          <p:nvPr/>
        </p:nvCxnSpPr>
        <p:spPr>
          <a:xfrm flipH="1" rot="10800000">
            <a:off x="7330000" y="2207313"/>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3545" name="Google Shape;3545;p34"/>
          <p:cNvCxnSpPr>
            <a:stCxn id="3314" idx="6"/>
            <a:endCxn id="3499" idx="2"/>
          </p:cNvCxnSpPr>
          <p:nvPr/>
        </p:nvCxnSpPr>
        <p:spPr>
          <a:xfrm flipH="1" rot="10800000">
            <a:off x="7330000" y="2757813"/>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3546" name="Google Shape;3546;p34"/>
          <p:cNvCxnSpPr>
            <a:stCxn id="3314" idx="6"/>
            <a:endCxn id="3314" idx="6"/>
          </p:cNvCxnSpPr>
          <p:nvPr/>
        </p:nvCxnSpPr>
        <p:spPr>
          <a:xfrm>
            <a:off x="7330000" y="3207513"/>
            <a:ext cx="0" cy="0"/>
          </a:xfrm>
          <a:prstGeom prst="straightConnector1">
            <a:avLst/>
          </a:prstGeom>
          <a:noFill/>
          <a:ln cap="flat" cmpd="sng" w="9525">
            <a:solidFill>
              <a:srgbClr val="000000"/>
            </a:solidFill>
            <a:prstDash val="solid"/>
            <a:round/>
            <a:headEnd len="med" w="med" type="none"/>
            <a:tailEnd len="med" w="med" type="none"/>
          </a:ln>
        </p:spPr>
      </p:cxnSp>
      <p:cxnSp>
        <p:nvCxnSpPr>
          <p:cNvPr id="3547" name="Google Shape;3547;p34"/>
          <p:cNvCxnSpPr>
            <a:stCxn id="3314" idx="6"/>
          </p:cNvCxnSpPr>
          <p:nvPr/>
        </p:nvCxnSpPr>
        <p:spPr>
          <a:xfrm flipH="1" rot="10800000">
            <a:off x="7330000" y="3171513"/>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3548" name="Google Shape;3548;p34"/>
          <p:cNvCxnSpPr>
            <a:stCxn id="3314" idx="6"/>
            <a:endCxn id="3500" idx="2"/>
          </p:cNvCxnSpPr>
          <p:nvPr/>
        </p:nvCxnSpPr>
        <p:spPr>
          <a:xfrm>
            <a:off x="7330000" y="3207513"/>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3549" name="Google Shape;3549;p34"/>
          <p:cNvCxnSpPr>
            <a:stCxn id="3314" idx="6"/>
            <a:endCxn id="3501" idx="2"/>
          </p:cNvCxnSpPr>
          <p:nvPr/>
        </p:nvCxnSpPr>
        <p:spPr>
          <a:xfrm>
            <a:off x="7330000" y="3207513"/>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3550" name="Google Shape;3550;p34"/>
          <p:cNvCxnSpPr>
            <a:stCxn id="3314" idx="6"/>
            <a:endCxn id="3502" idx="2"/>
          </p:cNvCxnSpPr>
          <p:nvPr/>
        </p:nvCxnSpPr>
        <p:spPr>
          <a:xfrm>
            <a:off x="7330000" y="3207513"/>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3551" name="Google Shape;3551;p34"/>
          <p:cNvCxnSpPr>
            <a:stCxn id="3314" idx="6"/>
            <a:endCxn id="3503" idx="3"/>
          </p:cNvCxnSpPr>
          <p:nvPr/>
        </p:nvCxnSpPr>
        <p:spPr>
          <a:xfrm>
            <a:off x="7330000" y="3207513"/>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3552" name="Google Shape;3552;p34"/>
          <p:cNvCxnSpPr>
            <a:stCxn id="3314" idx="6"/>
            <a:endCxn id="3497" idx="1"/>
          </p:cNvCxnSpPr>
          <p:nvPr/>
        </p:nvCxnSpPr>
        <p:spPr>
          <a:xfrm>
            <a:off x="7330000" y="3207513"/>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3553" name="Google Shape;3553;p34"/>
          <p:cNvCxnSpPr>
            <a:stCxn id="3315" idx="6"/>
            <a:endCxn id="3495" idx="2"/>
          </p:cNvCxnSpPr>
          <p:nvPr/>
        </p:nvCxnSpPr>
        <p:spPr>
          <a:xfrm flipH="1" rot="10800000">
            <a:off x="7330000" y="1786825"/>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3554" name="Google Shape;3554;p34"/>
          <p:cNvCxnSpPr>
            <a:stCxn id="3315" idx="6"/>
            <a:endCxn id="3496" idx="2"/>
          </p:cNvCxnSpPr>
          <p:nvPr/>
        </p:nvCxnSpPr>
        <p:spPr>
          <a:xfrm flipH="1" rot="10800000">
            <a:off x="7330000" y="2122825"/>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3555" name="Google Shape;3555;p34"/>
          <p:cNvCxnSpPr>
            <a:stCxn id="3315" idx="6"/>
            <a:endCxn id="3498" idx="2"/>
          </p:cNvCxnSpPr>
          <p:nvPr/>
        </p:nvCxnSpPr>
        <p:spPr>
          <a:xfrm flipH="1" rot="10800000">
            <a:off x="7330000" y="2458825"/>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3556" name="Google Shape;3556;p34"/>
          <p:cNvCxnSpPr>
            <a:stCxn id="3315" idx="6"/>
            <a:endCxn id="3499" idx="2"/>
          </p:cNvCxnSpPr>
          <p:nvPr/>
        </p:nvCxnSpPr>
        <p:spPr>
          <a:xfrm flipH="1" rot="10800000">
            <a:off x="7330000" y="2757925"/>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3557" name="Google Shape;3557;p34"/>
          <p:cNvCxnSpPr>
            <a:stCxn id="3315" idx="6"/>
          </p:cNvCxnSpPr>
          <p:nvPr/>
        </p:nvCxnSpPr>
        <p:spPr>
          <a:xfrm flipH="1" rot="10800000">
            <a:off x="7330000" y="3202825"/>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3558" name="Google Shape;3558;p34"/>
          <p:cNvCxnSpPr>
            <a:stCxn id="3315" idx="6"/>
            <a:endCxn id="3500" idx="2"/>
          </p:cNvCxnSpPr>
          <p:nvPr/>
        </p:nvCxnSpPr>
        <p:spPr>
          <a:xfrm flipH="1" rot="10800000">
            <a:off x="7330000" y="3483025"/>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3559" name="Google Shape;3559;p34"/>
          <p:cNvCxnSpPr>
            <a:stCxn id="3315" idx="6"/>
            <a:endCxn id="3501" idx="2"/>
          </p:cNvCxnSpPr>
          <p:nvPr/>
        </p:nvCxnSpPr>
        <p:spPr>
          <a:xfrm>
            <a:off x="7330000" y="3621925"/>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3560" name="Google Shape;3560;p34"/>
          <p:cNvCxnSpPr>
            <a:stCxn id="3315" idx="6"/>
            <a:endCxn id="3502" idx="3"/>
          </p:cNvCxnSpPr>
          <p:nvPr/>
        </p:nvCxnSpPr>
        <p:spPr>
          <a:xfrm>
            <a:off x="7330000" y="3621925"/>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3561" name="Google Shape;3561;p34"/>
          <p:cNvCxnSpPr>
            <a:stCxn id="3315" idx="6"/>
            <a:endCxn id="3503" idx="2"/>
          </p:cNvCxnSpPr>
          <p:nvPr/>
        </p:nvCxnSpPr>
        <p:spPr>
          <a:xfrm>
            <a:off x="7330000" y="3621925"/>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3562" name="Google Shape;3562;p34"/>
          <p:cNvCxnSpPr>
            <a:stCxn id="3315" idx="6"/>
            <a:endCxn id="3497" idx="2"/>
          </p:cNvCxnSpPr>
          <p:nvPr/>
        </p:nvCxnSpPr>
        <p:spPr>
          <a:xfrm>
            <a:off x="7330000" y="3621925"/>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3563" name="Google Shape;3563;p34"/>
          <p:cNvCxnSpPr>
            <a:stCxn id="3316" idx="6"/>
            <a:endCxn id="3495" idx="2"/>
          </p:cNvCxnSpPr>
          <p:nvPr/>
        </p:nvCxnSpPr>
        <p:spPr>
          <a:xfrm flipH="1" rot="10800000">
            <a:off x="7330000" y="1786575"/>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3564" name="Google Shape;3564;p34"/>
          <p:cNvCxnSpPr>
            <a:stCxn id="3316" idx="6"/>
            <a:endCxn id="3496" idx="2"/>
          </p:cNvCxnSpPr>
          <p:nvPr/>
        </p:nvCxnSpPr>
        <p:spPr>
          <a:xfrm flipH="1" rot="10800000">
            <a:off x="7330000" y="2122875"/>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3565" name="Google Shape;3565;p34"/>
          <p:cNvCxnSpPr>
            <a:stCxn id="3316" idx="6"/>
            <a:endCxn id="3498" idx="2"/>
          </p:cNvCxnSpPr>
          <p:nvPr/>
        </p:nvCxnSpPr>
        <p:spPr>
          <a:xfrm flipH="1" rot="10800000">
            <a:off x="7330000" y="2458875"/>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3566" name="Google Shape;3566;p34"/>
          <p:cNvCxnSpPr>
            <a:stCxn id="3316" idx="6"/>
            <a:endCxn id="3499" idx="2"/>
          </p:cNvCxnSpPr>
          <p:nvPr/>
        </p:nvCxnSpPr>
        <p:spPr>
          <a:xfrm flipH="1" rot="10800000">
            <a:off x="7330000" y="2757975"/>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3567" name="Google Shape;3567;p34"/>
          <p:cNvCxnSpPr>
            <a:stCxn id="3316" idx="6"/>
          </p:cNvCxnSpPr>
          <p:nvPr/>
        </p:nvCxnSpPr>
        <p:spPr>
          <a:xfrm flipH="1" rot="10800000">
            <a:off x="7330000" y="3150675"/>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3568" name="Google Shape;3568;p34"/>
          <p:cNvCxnSpPr>
            <a:stCxn id="3316" idx="6"/>
            <a:endCxn id="3500" idx="2"/>
          </p:cNvCxnSpPr>
          <p:nvPr/>
        </p:nvCxnSpPr>
        <p:spPr>
          <a:xfrm flipH="1" rot="10800000">
            <a:off x="7330000" y="3482775"/>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3569" name="Google Shape;3569;p34"/>
          <p:cNvCxnSpPr>
            <a:stCxn id="3316" idx="6"/>
            <a:endCxn id="3501" idx="2"/>
          </p:cNvCxnSpPr>
          <p:nvPr/>
        </p:nvCxnSpPr>
        <p:spPr>
          <a:xfrm flipH="1" rot="10800000">
            <a:off x="7330000" y="3840075"/>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3570" name="Google Shape;3570;p34"/>
          <p:cNvCxnSpPr>
            <a:stCxn id="3316" idx="6"/>
            <a:endCxn id="3502" idx="2"/>
          </p:cNvCxnSpPr>
          <p:nvPr/>
        </p:nvCxnSpPr>
        <p:spPr>
          <a:xfrm>
            <a:off x="7330000" y="3968775"/>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3571" name="Google Shape;3571;p34"/>
          <p:cNvCxnSpPr>
            <a:stCxn id="3316" idx="6"/>
            <a:endCxn id="3503" idx="2"/>
          </p:cNvCxnSpPr>
          <p:nvPr/>
        </p:nvCxnSpPr>
        <p:spPr>
          <a:xfrm>
            <a:off x="7330000" y="3968775"/>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3572" name="Google Shape;3572;p34"/>
          <p:cNvCxnSpPr>
            <a:stCxn id="3316" idx="6"/>
            <a:endCxn id="3497" idx="2"/>
          </p:cNvCxnSpPr>
          <p:nvPr/>
        </p:nvCxnSpPr>
        <p:spPr>
          <a:xfrm>
            <a:off x="7330000" y="3968775"/>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3573" name="Google Shape;3573;p34"/>
          <p:cNvCxnSpPr>
            <a:stCxn id="3317" idx="6"/>
            <a:endCxn id="3495" idx="1"/>
          </p:cNvCxnSpPr>
          <p:nvPr/>
        </p:nvCxnSpPr>
        <p:spPr>
          <a:xfrm flipH="1" rot="10800000">
            <a:off x="7330000" y="1702025"/>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3574" name="Google Shape;3574;p34"/>
          <p:cNvCxnSpPr>
            <a:stCxn id="3317" idx="6"/>
            <a:endCxn id="3496" idx="2"/>
          </p:cNvCxnSpPr>
          <p:nvPr/>
        </p:nvCxnSpPr>
        <p:spPr>
          <a:xfrm flipH="1" rot="10800000">
            <a:off x="7330000" y="2122925"/>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3575" name="Google Shape;3575;p34"/>
          <p:cNvCxnSpPr>
            <a:stCxn id="3317" idx="6"/>
            <a:endCxn id="3498" idx="2"/>
          </p:cNvCxnSpPr>
          <p:nvPr/>
        </p:nvCxnSpPr>
        <p:spPr>
          <a:xfrm flipH="1" rot="10800000">
            <a:off x="7330000" y="2458925"/>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3576" name="Google Shape;3576;p34"/>
          <p:cNvCxnSpPr>
            <a:stCxn id="3317" idx="6"/>
            <a:endCxn id="3499" idx="2"/>
          </p:cNvCxnSpPr>
          <p:nvPr/>
        </p:nvCxnSpPr>
        <p:spPr>
          <a:xfrm flipH="1" rot="10800000">
            <a:off x="7330000" y="2758025"/>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3577" name="Google Shape;3577;p34"/>
          <p:cNvCxnSpPr>
            <a:stCxn id="3317" idx="6"/>
          </p:cNvCxnSpPr>
          <p:nvPr/>
        </p:nvCxnSpPr>
        <p:spPr>
          <a:xfrm flipH="1" rot="10800000">
            <a:off x="7330000" y="3161225"/>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3578" name="Google Shape;3578;p34"/>
          <p:cNvCxnSpPr>
            <a:stCxn id="3317" idx="6"/>
            <a:endCxn id="3500" idx="3"/>
          </p:cNvCxnSpPr>
          <p:nvPr/>
        </p:nvCxnSpPr>
        <p:spPr>
          <a:xfrm flipH="1" rot="10800000">
            <a:off x="7330000" y="3567425"/>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3579" name="Google Shape;3579;p34"/>
          <p:cNvCxnSpPr>
            <a:stCxn id="3317" idx="6"/>
            <a:endCxn id="3501" idx="2"/>
          </p:cNvCxnSpPr>
          <p:nvPr/>
        </p:nvCxnSpPr>
        <p:spPr>
          <a:xfrm flipH="1" rot="10800000">
            <a:off x="7330000" y="3840125"/>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3580" name="Google Shape;3580;p34"/>
          <p:cNvCxnSpPr>
            <a:stCxn id="3317" idx="6"/>
            <a:endCxn id="3502" idx="2"/>
          </p:cNvCxnSpPr>
          <p:nvPr/>
        </p:nvCxnSpPr>
        <p:spPr>
          <a:xfrm flipH="1" rot="10800000">
            <a:off x="7330000" y="4207925"/>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3581" name="Google Shape;3581;p34"/>
          <p:cNvCxnSpPr>
            <a:stCxn id="3317" idx="6"/>
            <a:endCxn id="3503" idx="2"/>
          </p:cNvCxnSpPr>
          <p:nvPr/>
        </p:nvCxnSpPr>
        <p:spPr>
          <a:xfrm>
            <a:off x="7330000" y="4315625"/>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3582" name="Google Shape;3582;p34"/>
          <p:cNvCxnSpPr>
            <a:stCxn id="3317" idx="6"/>
            <a:endCxn id="3497" idx="2"/>
          </p:cNvCxnSpPr>
          <p:nvPr/>
        </p:nvCxnSpPr>
        <p:spPr>
          <a:xfrm>
            <a:off x="7330000" y="4315625"/>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3583" name="Google Shape;3583;p34"/>
          <p:cNvCxnSpPr>
            <a:stCxn id="3318" idx="6"/>
            <a:endCxn id="3495" idx="2"/>
          </p:cNvCxnSpPr>
          <p:nvPr/>
        </p:nvCxnSpPr>
        <p:spPr>
          <a:xfrm flipH="1" rot="10800000">
            <a:off x="7330000" y="1786675"/>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3584" name="Google Shape;3584;p34"/>
          <p:cNvCxnSpPr>
            <a:stCxn id="3318" idx="6"/>
            <a:endCxn id="3496" idx="2"/>
          </p:cNvCxnSpPr>
          <p:nvPr/>
        </p:nvCxnSpPr>
        <p:spPr>
          <a:xfrm flipH="1" rot="10800000">
            <a:off x="7330000" y="2122675"/>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3585" name="Google Shape;3585;p34"/>
          <p:cNvCxnSpPr>
            <a:stCxn id="3318" idx="6"/>
            <a:endCxn id="3498" idx="1"/>
          </p:cNvCxnSpPr>
          <p:nvPr/>
        </p:nvCxnSpPr>
        <p:spPr>
          <a:xfrm flipH="1" rot="10800000">
            <a:off x="7330000" y="2374375"/>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3586" name="Google Shape;3586;p34"/>
          <p:cNvCxnSpPr>
            <a:stCxn id="3318" idx="6"/>
            <a:endCxn id="3499" idx="2"/>
          </p:cNvCxnSpPr>
          <p:nvPr/>
        </p:nvCxnSpPr>
        <p:spPr>
          <a:xfrm flipH="1" rot="10800000">
            <a:off x="7330000" y="2758075"/>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3587" name="Google Shape;3587;p34"/>
          <p:cNvCxnSpPr>
            <a:stCxn id="3318" idx="6"/>
          </p:cNvCxnSpPr>
          <p:nvPr/>
        </p:nvCxnSpPr>
        <p:spPr>
          <a:xfrm flipH="1" rot="10800000">
            <a:off x="7330000" y="3181975"/>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3588" name="Google Shape;3588;p34"/>
          <p:cNvCxnSpPr>
            <a:stCxn id="3318" idx="6"/>
            <a:endCxn id="3500" idx="3"/>
          </p:cNvCxnSpPr>
          <p:nvPr/>
        </p:nvCxnSpPr>
        <p:spPr>
          <a:xfrm flipH="1" rot="10800000">
            <a:off x="7330000" y="3567475"/>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3589" name="Google Shape;3589;p34"/>
          <p:cNvCxnSpPr>
            <a:stCxn id="3502" idx="2"/>
            <a:endCxn id="3501" idx="2"/>
          </p:cNvCxnSpPr>
          <p:nvPr/>
        </p:nvCxnSpPr>
        <p:spPr>
          <a:xfrm rot="10800000">
            <a:off x="7567000" y="3840075"/>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3590" name="Google Shape;3590;p34"/>
          <p:cNvCxnSpPr>
            <a:stCxn id="3318" idx="6"/>
            <a:endCxn id="3502" idx="3"/>
          </p:cNvCxnSpPr>
          <p:nvPr/>
        </p:nvCxnSpPr>
        <p:spPr>
          <a:xfrm flipH="1" rot="10800000">
            <a:off x="7330000" y="4292275"/>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3591" name="Google Shape;3591;p34"/>
          <p:cNvCxnSpPr>
            <a:stCxn id="3318" idx="6"/>
            <a:endCxn id="3503" idx="2"/>
          </p:cNvCxnSpPr>
          <p:nvPr/>
        </p:nvCxnSpPr>
        <p:spPr>
          <a:xfrm flipH="1" rot="10800000">
            <a:off x="7330000" y="4554775"/>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3592" name="Google Shape;3592;p34"/>
          <p:cNvCxnSpPr>
            <a:stCxn id="3318" idx="6"/>
            <a:endCxn id="3497" idx="2"/>
          </p:cNvCxnSpPr>
          <p:nvPr/>
        </p:nvCxnSpPr>
        <p:spPr>
          <a:xfrm>
            <a:off x="7330000" y="4662475"/>
            <a:ext cx="237000" cy="239100"/>
          </a:xfrm>
          <a:prstGeom prst="straightConnector1">
            <a:avLst/>
          </a:prstGeom>
          <a:noFill/>
          <a:ln cap="flat" cmpd="sng" w="9525">
            <a:solidFill>
              <a:srgbClr val="000000"/>
            </a:solidFill>
            <a:prstDash val="solid"/>
            <a:round/>
            <a:headEnd len="med" w="med" type="none"/>
            <a:tailEnd len="med" w="med" type="none"/>
          </a:ln>
        </p:spPr>
      </p:cxnSp>
      <p:sp>
        <p:nvSpPr>
          <p:cNvPr id="3593" name="Google Shape;3593;p34"/>
          <p:cNvSpPr txBox="1"/>
          <p:nvPr/>
        </p:nvSpPr>
        <p:spPr>
          <a:xfrm>
            <a:off x="5814317" y="1851263"/>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594" name="Google Shape;3594;p34"/>
          <p:cNvSpPr txBox="1"/>
          <p:nvPr/>
        </p:nvSpPr>
        <p:spPr>
          <a:xfrm>
            <a:off x="5813940" y="1549800"/>
            <a:ext cx="1863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3595" name="Google Shape;3595;p34"/>
          <p:cNvSpPr txBox="1"/>
          <p:nvPr/>
        </p:nvSpPr>
        <p:spPr>
          <a:xfrm>
            <a:off x="5593524" y="2116900"/>
            <a:ext cx="3825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3596" name="Google Shape;3596;p34"/>
          <p:cNvSpPr txBox="1"/>
          <p:nvPr/>
        </p:nvSpPr>
        <p:spPr>
          <a:xfrm>
            <a:off x="5546825" y="4337400"/>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3597" name="Google Shape;3597;p34"/>
          <p:cNvSpPr txBox="1"/>
          <p:nvPr/>
        </p:nvSpPr>
        <p:spPr>
          <a:xfrm>
            <a:off x="5690125" y="3894475"/>
            <a:ext cx="355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3598" name="Google Shape;3598;p34"/>
          <p:cNvSpPr txBox="1"/>
          <p:nvPr/>
        </p:nvSpPr>
        <p:spPr>
          <a:xfrm>
            <a:off x="7738750" y="15893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3599" name="Google Shape;3599;p34"/>
          <p:cNvSpPr txBox="1"/>
          <p:nvPr/>
        </p:nvSpPr>
        <p:spPr>
          <a:xfrm>
            <a:off x="7762925" y="18887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3600" name="Google Shape;3600;p34"/>
          <p:cNvSpPr txBox="1"/>
          <p:nvPr/>
        </p:nvSpPr>
        <p:spPr>
          <a:xfrm>
            <a:off x="7763350" y="2202663"/>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601" name="Google Shape;3601;p34"/>
          <p:cNvSpPr txBox="1"/>
          <p:nvPr/>
        </p:nvSpPr>
        <p:spPr>
          <a:xfrm>
            <a:off x="7763363" y="25166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3602" name="Google Shape;3602;p34"/>
          <p:cNvSpPr txBox="1"/>
          <p:nvPr/>
        </p:nvSpPr>
        <p:spPr>
          <a:xfrm>
            <a:off x="7768313" y="29265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3603" name="Google Shape;3603;p34"/>
          <p:cNvSpPr txBox="1"/>
          <p:nvPr/>
        </p:nvSpPr>
        <p:spPr>
          <a:xfrm>
            <a:off x="7753088" y="32859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3604" name="Google Shape;3604;p34"/>
          <p:cNvSpPr txBox="1"/>
          <p:nvPr/>
        </p:nvSpPr>
        <p:spPr>
          <a:xfrm>
            <a:off x="7757813" y="36453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3605" name="Google Shape;3605;p34"/>
          <p:cNvSpPr txBox="1"/>
          <p:nvPr/>
        </p:nvSpPr>
        <p:spPr>
          <a:xfrm>
            <a:off x="7757813" y="40048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3606" name="Google Shape;3606;p34"/>
          <p:cNvSpPr txBox="1"/>
          <p:nvPr/>
        </p:nvSpPr>
        <p:spPr>
          <a:xfrm>
            <a:off x="7757813" y="43642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3607" name="Google Shape;3607;p34"/>
          <p:cNvSpPr txBox="1"/>
          <p:nvPr/>
        </p:nvSpPr>
        <p:spPr>
          <a:xfrm>
            <a:off x="7676643" y="4723650"/>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3608" name="Google Shape;3608;p34"/>
          <p:cNvSpPr/>
          <p:nvPr/>
        </p:nvSpPr>
        <p:spPr>
          <a:xfrm>
            <a:off x="8097150" y="3767625"/>
            <a:ext cx="448800" cy="218100"/>
          </a:xfrm>
          <a:prstGeom prst="lef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9" name="Google Shape;3609;p34"/>
          <p:cNvCxnSpPr>
            <a:endCxn id="3302" idx="2"/>
          </p:cNvCxnSpPr>
          <p:nvPr/>
        </p:nvCxnSpPr>
        <p:spPr>
          <a:xfrm>
            <a:off x="4412950" y="1241675"/>
            <a:ext cx="2197800" cy="652500"/>
          </a:xfrm>
          <a:prstGeom prst="straightConnector1">
            <a:avLst/>
          </a:prstGeom>
          <a:noFill/>
          <a:ln cap="flat" cmpd="sng" w="9525">
            <a:solidFill>
              <a:srgbClr val="FF0000"/>
            </a:solidFill>
            <a:prstDash val="solid"/>
            <a:round/>
            <a:headEnd len="med" w="med" type="none"/>
            <a:tailEnd len="med" w="med" type="triangle"/>
          </a:ln>
        </p:spPr>
      </p:cxnSp>
      <p:cxnSp>
        <p:nvCxnSpPr>
          <p:cNvPr id="3610" name="Google Shape;3610;p34"/>
          <p:cNvCxnSpPr>
            <a:endCxn id="3304" idx="2"/>
          </p:cNvCxnSpPr>
          <p:nvPr/>
        </p:nvCxnSpPr>
        <p:spPr>
          <a:xfrm flipH="1" rot="10800000">
            <a:off x="4392250" y="2860663"/>
            <a:ext cx="2218500" cy="39600"/>
          </a:xfrm>
          <a:prstGeom prst="straightConnector1">
            <a:avLst/>
          </a:prstGeom>
          <a:noFill/>
          <a:ln cap="flat" cmpd="sng" w="9525">
            <a:solidFill>
              <a:srgbClr val="FF0000"/>
            </a:solidFill>
            <a:prstDash val="solid"/>
            <a:round/>
            <a:headEnd len="med" w="med" type="none"/>
            <a:tailEnd len="med" w="med" type="triangle"/>
          </a:ln>
        </p:spPr>
      </p:cxnSp>
      <p:cxnSp>
        <p:nvCxnSpPr>
          <p:cNvPr id="3611" name="Google Shape;3611;p34"/>
          <p:cNvCxnSpPr>
            <a:endCxn id="3307" idx="2"/>
          </p:cNvCxnSpPr>
          <p:nvPr/>
        </p:nvCxnSpPr>
        <p:spPr>
          <a:xfrm flipH="1" rot="10800000">
            <a:off x="4349050" y="3968775"/>
            <a:ext cx="2261700" cy="279300"/>
          </a:xfrm>
          <a:prstGeom prst="straightConnector1">
            <a:avLst/>
          </a:prstGeom>
          <a:noFill/>
          <a:ln cap="flat" cmpd="sng" w="9525">
            <a:solidFill>
              <a:srgbClr val="FF0000"/>
            </a:solidFill>
            <a:prstDash val="solid"/>
            <a:round/>
            <a:headEnd len="med" w="med" type="none"/>
            <a:tailEnd len="med" w="med" type="triangle"/>
          </a:ln>
        </p:spPr>
      </p:cxnSp>
      <p:cxnSp>
        <p:nvCxnSpPr>
          <p:cNvPr id="3612" name="Google Shape;3612;p34"/>
          <p:cNvCxnSpPr>
            <a:endCxn id="3501" idx="1"/>
          </p:cNvCxnSpPr>
          <p:nvPr/>
        </p:nvCxnSpPr>
        <p:spPr>
          <a:xfrm>
            <a:off x="7329983" y="2204028"/>
            <a:ext cx="264300" cy="1551600"/>
          </a:xfrm>
          <a:prstGeom prst="straightConnector1">
            <a:avLst/>
          </a:prstGeom>
          <a:noFill/>
          <a:ln cap="flat" cmpd="sng" w="9525">
            <a:solidFill>
              <a:srgbClr val="FF0000"/>
            </a:solidFill>
            <a:prstDash val="solid"/>
            <a:round/>
            <a:headEnd len="med" w="med" type="none"/>
            <a:tailEnd len="med" w="med" type="triangle"/>
          </a:ln>
        </p:spPr>
      </p:cxnSp>
      <p:cxnSp>
        <p:nvCxnSpPr>
          <p:cNvPr id="3613" name="Google Shape;3613;p34"/>
          <p:cNvCxnSpPr>
            <a:stCxn id="3313" idx="6"/>
            <a:endCxn id="3501" idx="1"/>
          </p:cNvCxnSpPr>
          <p:nvPr/>
        </p:nvCxnSpPr>
        <p:spPr>
          <a:xfrm>
            <a:off x="7330000" y="2860663"/>
            <a:ext cx="264300" cy="894900"/>
          </a:xfrm>
          <a:prstGeom prst="straightConnector1">
            <a:avLst/>
          </a:prstGeom>
          <a:noFill/>
          <a:ln cap="flat" cmpd="sng" w="9525">
            <a:solidFill>
              <a:srgbClr val="FF0000"/>
            </a:solidFill>
            <a:prstDash val="solid"/>
            <a:round/>
            <a:headEnd len="med" w="med" type="none"/>
            <a:tailEnd len="med" w="med" type="triangle"/>
          </a:ln>
        </p:spPr>
      </p:cxnSp>
      <p:cxnSp>
        <p:nvCxnSpPr>
          <p:cNvPr id="3614" name="Google Shape;3614;p34"/>
          <p:cNvCxnSpPr>
            <a:stCxn id="3316" idx="6"/>
            <a:endCxn id="3501" idx="2"/>
          </p:cNvCxnSpPr>
          <p:nvPr/>
        </p:nvCxnSpPr>
        <p:spPr>
          <a:xfrm flipH="1" rot="10800000">
            <a:off x="7330000" y="3840075"/>
            <a:ext cx="237000" cy="1287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3618" name="Shape 3618"/>
        <p:cNvGrpSpPr/>
        <p:nvPr/>
      </p:nvGrpSpPr>
      <p:grpSpPr>
        <a:xfrm>
          <a:off x="0" y="0"/>
          <a:ext cx="0" cy="0"/>
          <a:chOff x="0" y="0"/>
          <a:chExt cx="0" cy="0"/>
        </a:xfrm>
      </p:grpSpPr>
      <p:sp>
        <p:nvSpPr>
          <p:cNvPr id="3619" name="Google Shape;3619;p35"/>
          <p:cNvSpPr txBox="1"/>
          <p:nvPr>
            <p:ph idx="4294967295" type="title"/>
          </p:nvPr>
        </p:nvSpPr>
        <p:spPr>
          <a:xfrm>
            <a:off x="254575" y="119725"/>
            <a:ext cx="2343300" cy="471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000000"/>
                </a:solidFill>
                <a:latin typeface="Lato"/>
                <a:ea typeface="Lato"/>
                <a:cs typeface="Lato"/>
                <a:sym typeface="Lato"/>
              </a:rPr>
              <a:t>Of course this idea of breaking things down into smaller and smaller abstraction and adding them up work for other uses of neural networks.  Audio for instance.  In an audio classifying neural network, the first hidden layer should be sounds, the second syllables, perhaps a third with words etc.  </a:t>
            </a:r>
            <a:r>
              <a:rPr lang="en" sz="1800">
                <a:solidFill>
                  <a:srgbClr val="000000"/>
                </a:solidFill>
                <a:latin typeface="Lato"/>
                <a:ea typeface="Lato"/>
                <a:cs typeface="Lato"/>
                <a:sym typeface="Lato"/>
              </a:rPr>
              <a:t> </a:t>
            </a:r>
            <a:endParaRPr sz="2500">
              <a:solidFill>
                <a:srgbClr val="000000"/>
              </a:solidFill>
              <a:latin typeface="Lato"/>
              <a:ea typeface="Lato"/>
              <a:cs typeface="Lato"/>
              <a:sym typeface="Lato"/>
            </a:endParaRPr>
          </a:p>
        </p:txBody>
      </p:sp>
      <p:pic>
        <p:nvPicPr>
          <p:cNvPr id="3620" name="Google Shape;3620;p35"/>
          <p:cNvPicPr preferRelativeResize="0"/>
          <p:nvPr/>
        </p:nvPicPr>
        <p:blipFill rotWithShape="1">
          <a:blip r:embed="rId3">
            <a:alphaModFix/>
          </a:blip>
          <a:srcRect b="36777" l="0" r="0" t="43055"/>
          <a:stretch/>
        </p:blipFill>
        <p:spPr>
          <a:xfrm>
            <a:off x="2826063" y="1140788"/>
            <a:ext cx="1520626" cy="306676"/>
          </a:xfrm>
          <a:prstGeom prst="rect">
            <a:avLst/>
          </a:prstGeom>
          <a:noFill/>
          <a:ln>
            <a:noFill/>
          </a:ln>
        </p:spPr>
      </p:pic>
      <p:pic>
        <p:nvPicPr>
          <p:cNvPr id="3621" name="Google Shape;3621;p35"/>
          <p:cNvPicPr preferRelativeResize="0"/>
          <p:nvPr/>
        </p:nvPicPr>
        <p:blipFill rotWithShape="1">
          <a:blip r:embed="rId3">
            <a:alphaModFix/>
          </a:blip>
          <a:srcRect b="20040" l="0" r="0" t="62807"/>
          <a:stretch/>
        </p:blipFill>
        <p:spPr>
          <a:xfrm>
            <a:off x="2829088" y="3010100"/>
            <a:ext cx="1520626" cy="260826"/>
          </a:xfrm>
          <a:prstGeom prst="rect">
            <a:avLst/>
          </a:prstGeom>
          <a:noFill/>
          <a:ln>
            <a:noFill/>
          </a:ln>
        </p:spPr>
      </p:pic>
      <p:pic>
        <p:nvPicPr>
          <p:cNvPr id="3622" name="Google Shape;3622;p35"/>
          <p:cNvPicPr preferRelativeResize="0"/>
          <p:nvPr/>
        </p:nvPicPr>
        <p:blipFill rotWithShape="1">
          <a:blip r:embed="rId3">
            <a:alphaModFix/>
          </a:blip>
          <a:srcRect b="0" l="0" r="0" t="82847"/>
          <a:stretch/>
        </p:blipFill>
        <p:spPr>
          <a:xfrm>
            <a:off x="2828400" y="4835499"/>
            <a:ext cx="1520626" cy="260825"/>
          </a:xfrm>
          <a:prstGeom prst="rect">
            <a:avLst/>
          </a:prstGeom>
          <a:noFill/>
          <a:ln>
            <a:noFill/>
          </a:ln>
        </p:spPr>
      </p:pic>
      <p:sp>
        <p:nvSpPr>
          <p:cNvPr id="3623" name="Google Shape;3623;p35"/>
          <p:cNvSpPr/>
          <p:nvPr/>
        </p:nvSpPr>
        <p:spPr>
          <a:xfrm>
            <a:off x="2826013" y="531275"/>
            <a:ext cx="1520700" cy="61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624" name="Google Shape;3624;p35"/>
          <p:cNvSpPr/>
          <p:nvPr/>
        </p:nvSpPr>
        <p:spPr>
          <a:xfrm>
            <a:off x="2829050" y="2095856"/>
            <a:ext cx="1520700" cy="916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625" name="Google Shape;3625;p35"/>
          <p:cNvSpPr/>
          <p:nvPr/>
        </p:nvSpPr>
        <p:spPr>
          <a:xfrm>
            <a:off x="2828400" y="3660436"/>
            <a:ext cx="1520700" cy="117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626" name="Google Shape;3626;p35"/>
          <p:cNvSpPr/>
          <p:nvPr/>
        </p:nvSpPr>
        <p:spPr>
          <a:xfrm>
            <a:off x="2826013" y="1452424"/>
            <a:ext cx="1520700" cy="561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 V b</a:t>
            </a:r>
            <a:endParaRPr>
              <a:solidFill>
                <a:srgbClr val="FFFFFF"/>
              </a:solidFill>
            </a:endParaRPr>
          </a:p>
        </p:txBody>
      </p:sp>
      <p:sp>
        <p:nvSpPr>
          <p:cNvPr id="3627" name="Google Shape;3627;p35"/>
          <p:cNvSpPr/>
          <p:nvPr/>
        </p:nvSpPr>
        <p:spPr>
          <a:xfrm>
            <a:off x="2822988" y="3248037"/>
            <a:ext cx="1520700" cy="30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 V b</a:t>
            </a:r>
            <a:endParaRPr>
              <a:solidFill>
                <a:srgbClr val="FFFFFF"/>
              </a:solidFill>
            </a:endParaRPr>
          </a:p>
        </p:txBody>
      </p:sp>
      <p:sp>
        <p:nvSpPr>
          <p:cNvPr id="3628" name="Google Shape;3628;p35"/>
          <p:cNvSpPr/>
          <p:nvPr/>
        </p:nvSpPr>
        <p:spPr>
          <a:xfrm>
            <a:off x="6001150" y="13702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35"/>
          <p:cNvSpPr/>
          <p:nvPr/>
        </p:nvSpPr>
        <p:spPr>
          <a:xfrm>
            <a:off x="6001150" y="4782025"/>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35"/>
          <p:cNvSpPr/>
          <p:nvPr/>
        </p:nvSpPr>
        <p:spPr>
          <a:xfrm>
            <a:off x="6001150" y="1666563"/>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35"/>
          <p:cNvSpPr/>
          <p:nvPr/>
        </p:nvSpPr>
        <p:spPr>
          <a:xfrm>
            <a:off x="6001150" y="1962888"/>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35"/>
          <p:cNvSpPr/>
          <p:nvPr/>
        </p:nvSpPr>
        <p:spPr>
          <a:xfrm>
            <a:off x="6001150" y="2259213"/>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35"/>
          <p:cNvSpPr/>
          <p:nvPr/>
        </p:nvSpPr>
        <p:spPr>
          <a:xfrm>
            <a:off x="6001150" y="25555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35"/>
          <p:cNvSpPr/>
          <p:nvPr/>
        </p:nvSpPr>
        <p:spPr>
          <a:xfrm>
            <a:off x="6001150" y="29027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35"/>
          <p:cNvSpPr/>
          <p:nvPr/>
        </p:nvSpPr>
        <p:spPr>
          <a:xfrm>
            <a:off x="6001150" y="32647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35"/>
          <p:cNvSpPr/>
          <p:nvPr/>
        </p:nvSpPr>
        <p:spPr>
          <a:xfrm>
            <a:off x="6001150" y="36267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35"/>
          <p:cNvSpPr/>
          <p:nvPr/>
        </p:nvSpPr>
        <p:spPr>
          <a:xfrm>
            <a:off x="6001150" y="401182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35"/>
          <p:cNvSpPr/>
          <p:nvPr/>
        </p:nvSpPr>
        <p:spPr>
          <a:xfrm>
            <a:off x="6001150" y="44351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35"/>
          <p:cNvSpPr/>
          <p:nvPr/>
        </p:nvSpPr>
        <p:spPr>
          <a:xfrm>
            <a:off x="7567000" y="30457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35"/>
          <p:cNvSpPr/>
          <p:nvPr/>
        </p:nvSpPr>
        <p:spPr>
          <a:xfrm>
            <a:off x="6610750" y="208445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35"/>
          <p:cNvSpPr/>
          <p:nvPr/>
        </p:nvSpPr>
        <p:spPr>
          <a:xfrm>
            <a:off x="6610750" y="17746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35"/>
          <p:cNvSpPr/>
          <p:nvPr/>
        </p:nvSpPr>
        <p:spPr>
          <a:xfrm>
            <a:off x="6610750" y="23942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35"/>
          <p:cNvSpPr/>
          <p:nvPr/>
        </p:nvSpPr>
        <p:spPr>
          <a:xfrm>
            <a:off x="6610750" y="27411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35"/>
          <p:cNvSpPr/>
          <p:nvPr/>
        </p:nvSpPr>
        <p:spPr>
          <a:xfrm>
            <a:off x="6610750" y="3087963"/>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35"/>
          <p:cNvSpPr/>
          <p:nvPr/>
        </p:nvSpPr>
        <p:spPr>
          <a:xfrm>
            <a:off x="6610750" y="350237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35"/>
          <p:cNvSpPr/>
          <p:nvPr/>
        </p:nvSpPr>
        <p:spPr>
          <a:xfrm>
            <a:off x="6610750" y="38492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35"/>
          <p:cNvSpPr/>
          <p:nvPr/>
        </p:nvSpPr>
        <p:spPr>
          <a:xfrm>
            <a:off x="6610750" y="419607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35"/>
          <p:cNvSpPr/>
          <p:nvPr/>
        </p:nvSpPr>
        <p:spPr>
          <a:xfrm>
            <a:off x="6610750" y="454292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35"/>
          <p:cNvSpPr/>
          <p:nvPr/>
        </p:nvSpPr>
        <p:spPr>
          <a:xfrm>
            <a:off x="7143700" y="20844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35"/>
          <p:cNvSpPr/>
          <p:nvPr/>
        </p:nvSpPr>
        <p:spPr>
          <a:xfrm>
            <a:off x="7143700" y="17746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35"/>
          <p:cNvSpPr/>
          <p:nvPr/>
        </p:nvSpPr>
        <p:spPr>
          <a:xfrm>
            <a:off x="7143700" y="23942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35"/>
          <p:cNvSpPr/>
          <p:nvPr/>
        </p:nvSpPr>
        <p:spPr>
          <a:xfrm>
            <a:off x="7143700" y="27411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35"/>
          <p:cNvSpPr/>
          <p:nvPr/>
        </p:nvSpPr>
        <p:spPr>
          <a:xfrm>
            <a:off x="7143700" y="3087963"/>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35"/>
          <p:cNvSpPr/>
          <p:nvPr/>
        </p:nvSpPr>
        <p:spPr>
          <a:xfrm>
            <a:off x="7143700" y="35023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35"/>
          <p:cNvSpPr/>
          <p:nvPr/>
        </p:nvSpPr>
        <p:spPr>
          <a:xfrm>
            <a:off x="7143700" y="38492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35"/>
          <p:cNvSpPr/>
          <p:nvPr/>
        </p:nvSpPr>
        <p:spPr>
          <a:xfrm>
            <a:off x="7143700" y="419607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35"/>
          <p:cNvSpPr/>
          <p:nvPr/>
        </p:nvSpPr>
        <p:spPr>
          <a:xfrm>
            <a:off x="7143700" y="45429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58" name="Google Shape;3658;p35"/>
          <p:cNvCxnSpPr/>
          <p:nvPr/>
        </p:nvCxnSpPr>
        <p:spPr>
          <a:xfrm>
            <a:off x="6187450" y="1534925"/>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3659" name="Google Shape;3659;p35"/>
          <p:cNvCxnSpPr/>
          <p:nvPr/>
        </p:nvCxnSpPr>
        <p:spPr>
          <a:xfrm>
            <a:off x="6164950" y="1498375"/>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3660" name="Google Shape;3660;p35"/>
          <p:cNvCxnSpPr/>
          <p:nvPr/>
        </p:nvCxnSpPr>
        <p:spPr>
          <a:xfrm>
            <a:off x="6190375" y="1567875"/>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3661" name="Google Shape;3661;p35"/>
          <p:cNvCxnSpPr/>
          <p:nvPr/>
        </p:nvCxnSpPr>
        <p:spPr>
          <a:xfrm>
            <a:off x="6179500" y="1567875"/>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3662" name="Google Shape;3662;p35"/>
          <p:cNvCxnSpPr/>
          <p:nvPr/>
        </p:nvCxnSpPr>
        <p:spPr>
          <a:xfrm>
            <a:off x="6190375" y="1578750"/>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3663" name="Google Shape;3663;p35"/>
          <p:cNvCxnSpPr>
            <a:endCxn id="3645" idx="2"/>
          </p:cNvCxnSpPr>
          <p:nvPr/>
        </p:nvCxnSpPr>
        <p:spPr>
          <a:xfrm>
            <a:off x="6179350" y="1578625"/>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3664" name="Google Shape;3664;p35"/>
          <p:cNvCxnSpPr>
            <a:endCxn id="3646" idx="2"/>
          </p:cNvCxnSpPr>
          <p:nvPr/>
        </p:nvCxnSpPr>
        <p:spPr>
          <a:xfrm>
            <a:off x="6179350" y="1567875"/>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3665" name="Google Shape;3665;p35"/>
          <p:cNvCxnSpPr>
            <a:endCxn id="3647" idx="1"/>
          </p:cNvCxnSpPr>
          <p:nvPr/>
        </p:nvCxnSpPr>
        <p:spPr>
          <a:xfrm>
            <a:off x="6179633" y="1567990"/>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3666" name="Google Shape;3666;p35"/>
          <p:cNvCxnSpPr>
            <a:endCxn id="3648" idx="2"/>
          </p:cNvCxnSpPr>
          <p:nvPr/>
        </p:nvCxnSpPr>
        <p:spPr>
          <a:xfrm>
            <a:off x="6179350" y="1578775"/>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3667" name="Google Shape;3667;p35"/>
          <p:cNvCxnSpPr/>
          <p:nvPr/>
        </p:nvCxnSpPr>
        <p:spPr>
          <a:xfrm>
            <a:off x="6201250" y="1817950"/>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3668" name="Google Shape;3668;p35"/>
          <p:cNvCxnSpPr/>
          <p:nvPr/>
        </p:nvCxnSpPr>
        <p:spPr>
          <a:xfrm>
            <a:off x="6201250" y="1861425"/>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3669" name="Google Shape;3669;p35"/>
          <p:cNvCxnSpPr/>
          <p:nvPr/>
        </p:nvCxnSpPr>
        <p:spPr>
          <a:xfrm>
            <a:off x="6190375" y="1839675"/>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3670" name="Google Shape;3670;p35"/>
          <p:cNvCxnSpPr/>
          <p:nvPr/>
        </p:nvCxnSpPr>
        <p:spPr>
          <a:xfrm>
            <a:off x="6223000" y="1872300"/>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3671" name="Google Shape;3671;p35"/>
          <p:cNvCxnSpPr/>
          <p:nvPr/>
        </p:nvCxnSpPr>
        <p:spPr>
          <a:xfrm>
            <a:off x="6212125" y="1850550"/>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3672" name="Google Shape;3672;p35"/>
          <p:cNvCxnSpPr>
            <a:endCxn id="3645" idx="1"/>
          </p:cNvCxnSpPr>
          <p:nvPr/>
        </p:nvCxnSpPr>
        <p:spPr>
          <a:xfrm>
            <a:off x="6212033" y="1850490"/>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3673" name="Google Shape;3673;p35"/>
          <p:cNvCxnSpPr>
            <a:endCxn id="3646" idx="2"/>
          </p:cNvCxnSpPr>
          <p:nvPr/>
        </p:nvCxnSpPr>
        <p:spPr>
          <a:xfrm>
            <a:off x="6233950" y="1872375"/>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3674" name="Google Shape;3674;p35"/>
          <p:cNvCxnSpPr>
            <a:endCxn id="3647" idx="1"/>
          </p:cNvCxnSpPr>
          <p:nvPr/>
        </p:nvCxnSpPr>
        <p:spPr>
          <a:xfrm>
            <a:off x="6233933" y="1850590"/>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3675" name="Google Shape;3675;p35"/>
          <p:cNvCxnSpPr>
            <a:endCxn id="3648" idx="1"/>
          </p:cNvCxnSpPr>
          <p:nvPr/>
        </p:nvCxnSpPr>
        <p:spPr>
          <a:xfrm>
            <a:off x="6201233" y="1839540"/>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3676" name="Google Shape;3676;p35"/>
          <p:cNvCxnSpPr/>
          <p:nvPr/>
        </p:nvCxnSpPr>
        <p:spPr>
          <a:xfrm flipH="1" rot="10800000">
            <a:off x="6190375" y="1861375"/>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3677" name="Google Shape;3677;p35"/>
          <p:cNvCxnSpPr/>
          <p:nvPr/>
        </p:nvCxnSpPr>
        <p:spPr>
          <a:xfrm>
            <a:off x="6179500" y="2122375"/>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3678" name="Google Shape;3678;p35"/>
          <p:cNvCxnSpPr/>
          <p:nvPr/>
        </p:nvCxnSpPr>
        <p:spPr>
          <a:xfrm>
            <a:off x="6201250" y="2144125"/>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3679" name="Google Shape;3679;p35"/>
          <p:cNvCxnSpPr/>
          <p:nvPr/>
        </p:nvCxnSpPr>
        <p:spPr>
          <a:xfrm>
            <a:off x="6190375" y="2155000"/>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3680" name="Google Shape;3680;p35"/>
          <p:cNvCxnSpPr/>
          <p:nvPr/>
        </p:nvCxnSpPr>
        <p:spPr>
          <a:xfrm>
            <a:off x="6201250" y="2155000"/>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3681" name="Google Shape;3681;p35"/>
          <p:cNvCxnSpPr>
            <a:endCxn id="3645" idx="2"/>
          </p:cNvCxnSpPr>
          <p:nvPr/>
        </p:nvCxnSpPr>
        <p:spPr>
          <a:xfrm>
            <a:off x="6212050" y="2165725"/>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3682" name="Google Shape;3682;p35"/>
          <p:cNvCxnSpPr>
            <a:endCxn id="3646" idx="2"/>
          </p:cNvCxnSpPr>
          <p:nvPr/>
        </p:nvCxnSpPr>
        <p:spPr>
          <a:xfrm>
            <a:off x="6190450" y="2133375"/>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3683" name="Google Shape;3683;p35"/>
          <p:cNvCxnSpPr>
            <a:endCxn id="3647" idx="1"/>
          </p:cNvCxnSpPr>
          <p:nvPr/>
        </p:nvCxnSpPr>
        <p:spPr>
          <a:xfrm>
            <a:off x="6201233" y="2165890"/>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3684" name="Google Shape;3684;p35"/>
          <p:cNvCxnSpPr>
            <a:endCxn id="3648" idx="2"/>
          </p:cNvCxnSpPr>
          <p:nvPr/>
        </p:nvCxnSpPr>
        <p:spPr>
          <a:xfrm>
            <a:off x="6201250" y="2165875"/>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3685" name="Google Shape;3685;p35"/>
          <p:cNvCxnSpPr/>
          <p:nvPr/>
        </p:nvCxnSpPr>
        <p:spPr>
          <a:xfrm flipH="1" rot="10800000">
            <a:off x="6233875" y="1894175"/>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3686" name="Google Shape;3686;p35"/>
          <p:cNvCxnSpPr/>
          <p:nvPr/>
        </p:nvCxnSpPr>
        <p:spPr>
          <a:xfrm flipH="1" rot="10800000">
            <a:off x="6212125" y="2176850"/>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3687" name="Google Shape;3687;p35"/>
          <p:cNvCxnSpPr>
            <a:endCxn id="3645" idx="2"/>
          </p:cNvCxnSpPr>
          <p:nvPr/>
        </p:nvCxnSpPr>
        <p:spPr>
          <a:xfrm>
            <a:off x="6201250" y="2426725"/>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3688" name="Google Shape;3688;p35"/>
          <p:cNvCxnSpPr>
            <a:endCxn id="3648" idx="2"/>
          </p:cNvCxnSpPr>
          <p:nvPr/>
        </p:nvCxnSpPr>
        <p:spPr>
          <a:xfrm>
            <a:off x="6222850" y="2459275"/>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3689" name="Google Shape;3689;p35"/>
          <p:cNvCxnSpPr/>
          <p:nvPr/>
        </p:nvCxnSpPr>
        <p:spPr>
          <a:xfrm flipH="1" rot="10800000">
            <a:off x="6201250" y="1948500"/>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3690" name="Google Shape;3690;p35"/>
          <p:cNvCxnSpPr/>
          <p:nvPr/>
        </p:nvCxnSpPr>
        <p:spPr>
          <a:xfrm flipH="1" rot="10800000">
            <a:off x="6212125" y="2252925"/>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3691" name="Google Shape;3691;p35"/>
          <p:cNvCxnSpPr/>
          <p:nvPr/>
        </p:nvCxnSpPr>
        <p:spPr>
          <a:xfrm flipH="1" rot="10800000">
            <a:off x="6201250" y="2524775"/>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3692" name="Google Shape;3692;p35"/>
          <p:cNvCxnSpPr/>
          <p:nvPr/>
        </p:nvCxnSpPr>
        <p:spPr>
          <a:xfrm>
            <a:off x="6201250" y="2709500"/>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3693" name="Google Shape;3693;p35"/>
          <p:cNvCxnSpPr/>
          <p:nvPr/>
        </p:nvCxnSpPr>
        <p:spPr>
          <a:xfrm>
            <a:off x="6190375" y="2698625"/>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3694" name="Google Shape;3694;p35"/>
          <p:cNvCxnSpPr>
            <a:endCxn id="3645" idx="2"/>
          </p:cNvCxnSpPr>
          <p:nvPr/>
        </p:nvCxnSpPr>
        <p:spPr>
          <a:xfrm>
            <a:off x="6179350" y="2742025"/>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3695" name="Google Shape;3695;p35"/>
          <p:cNvCxnSpPr>
            <a:endCxn id="3646" idx="1"/>
          </p:cNvCxnSpPr>
          <p:nvPr/>
        </p:nvCxnSpPr>
        <p:spPr>
          <a:xfrm>
            <a:off x="6179633" y="2742140"/>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3696" name="Google Shape;3696;p35"/>
          <p:cNvCxnSpPr>
            <a:endCxn id="3647" idx="2"/>
          </p:cNvCxnSpPr>
          <p:nvPr/>
        </p:nvCxnSpPr>
        <p:spPr>
          <a:xfrm>
            <a:off x="6212050" y="2752925"/>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3697" name="Google Shape;3697;p35"/>
          <p:cNvCxnSpPr>
            <a:endCxn id="3648" idx="2"/>
          </p:cNvCxnSpPr>
          <p:nvPr/>
        </p:nvCxnSpPr>
        <p:spPr>
          <a:xfrm>
            <a:off x="6179350" y="2709475"/>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3698" name="Google Shape;3698;p35"/>
          <p:cNvCxnSpPr/>
          <p:nvPr/>
        </p:nvCxnSpPr>
        <p:spPr>
          <a:xfrm flipH="1" rot="10800000">
            <a:off x="6190375" y="1937525"/>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3699" name="Google Shape;3699;p35"/>
          <p:cNvCxnSpPr/>
          <p:nvPr/>
        </p:nvCxnSpPr>
        <p:spPr>
          <a:xfrm flipH="1" rot="10800000">
            <a:off x="6190375" y="2242100"/>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3700" name="Google Shape;3700;p35"/>
          <p:cNvCxnSpPr/>
          <p:nvPr/>
        </p:nvCxnSpPr>
        <p:spPr>
          <a:xfrm flipH="1" rot="10800000">
            <a:off x="6201250" y="2546375"/>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3701" name="Google Shape;3701;p35"/>
          <p:cNvCxnSpPr/>
          <p:nvPr/>
        </p:nvCxnSpPr>
        <p:spPr>
          <a:xfrm flipH="1" rot="10800000">
            <a:off x="6168650" y="2861700"/>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3702" name="Google Shape;3702;p35"/>
          <p:cNvCxnSpPr/>
          <p:nvPr/>
        </p:nvCxnSpPr>
        <p:spPr>
          <a:xfrm>
            <a:off x="6212125" y="3068300"/>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3703" name="Google Shape;3703;p35"/>
          <p:cNvCxnSpPr>
            <a:endCxn id="3645" idx="2"/>
          </p:cNvCxnSpPr>
          <p:nvPr/>
        </p:nvCxnSpPr>
        <p:spPr>
          <a:xfrm>
            <a:off x="6179350" y="3100825"/>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3704" name="Google Shape;3704;p35"/>
          <p:cNvCxnSpPr>
            <a:endCxn id="3646" idx="2"/>
          </p:cNvCxnSpPr>
          <p:nvPr/>
        </p:nvCxnSpPr>
        <p:spPr>
          <a:xfrm>
            <a:off x="6201250" y="3100875"/>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3705" name="Google Shape;3705;p35"/>
          <p:cNvCxnSpPr>
            <a:endCxn id="3647" idx="2"/>
          </p:cNvCxnSpPr>
          <p:nvPr/>
        </p:nvCxnSpPr>
        <p:spPr>
          <a:xfrm>
            <a:off x="6190450" y="3090125"/>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3706" name="Google Shape;3706;p35"/>
          <p:cNvCxnSpPr>
            <a:endCxn id="3648" idx="2"/>
          </p:cNvCxnSpPr>
          <p:nvPr/>
        </p:nvCxnSpPr>
        <p:spPr>
          <a:xfrm>
            <a:off x="6168550" y="3068275"/>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3707" name="Google Shape;3707;p35"/>
          <p:cNvCxnSpPr>
            <a:stCxn id="3635" idx="6"/>
          </p:cNvCxnSpPr>
          <p:nvPr/>
        </p:nvCxnSpPr>
        <p:spPr>
          <a:xfrm flipH="1" rot="10800000">
            <a:off x="6187450" y="1894163"/>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3708" name="Google Shape;3708;p35"/>
          <p:cNvCxnSpPr>
            <a:stCxn id="3635" idx="6"/>
          </p:cNvCxnSpPr>
          <p:nvPr/>
        </p:nvCxnSpPr>
        <p:spPr>
          <a:xfrm flipH="1" rot="10800000">
            <a:off x="6187450" y="2241863"/>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3709" name="Google Shape;3709;p35"/>
          <p:cNvCxnSpPr>
            <a:stCxn id="3635" idx="6"/>
          </p:cNvCxnSpPr>
          <p:nvPr/>
        </p:nvCxnSpPr>
        <p:spPr>
          <a:xfrm flipH="1" rot="10800000">
            <a:off x="6187450" y="2546363"/>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3710" name="Google Shape;3710;p35"/>
          <p:cNvCxnSpPr/>
          <p:nvPr/>
        </p:nvCxnSpPr>
        <p:spPr>
          <a:xfrm flipH="1" rot="10800000">
            <a:off x="6187450" y="2883563"/>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3711" name="Google Shape;3711;p35"/>
          <p:cNvCxnSpPr>
            <a:stCxn id="3635" idx="6"/>
          </p:cNvCxnSpPr>
          <p:nvPr/>
        </p:nvCxnSpPr>
        <p:spPr>
          <a:xfrm flipH="1" rot="10800000">
            <a:off x="6187450" y="3220463"/>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3712" name="Google Shape;3712;p35"/>
          <p:cNvCxnSpPr>
            <a:stCxn id="3635" idx="6"/>
            <a:endCxn id="3645" idx="2"/>
          </p:cNvCxnSpPr>
          <p:nvPr/>
        </p:nvCxnSpPr>
        <p:spPr>
          <a:xfrm>
            <a:off x="6187450" y="3384263"/>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3713" name="Google Shape;3713;p35"/>
          <p:cNvCxnSpPr>
            <a:stCxn id="3635" idx="6"/>
            <a:endCxn id="3646" idx="2"/>
          </p:cNvCxnSpPr>
          <p:nvPr/>
        </p:nvCxnSpPr>
        <p:spPr>
          <a:xfrm>
            <a:off x="6187450" y="3384263"/>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3714" name="Google Shape;3714;p35"/>
          <p:cNvCxnSpPr>
            <a:endCxn id="3647" idx="2"/>
          </p:cNvCxnSpPr>
          <p:nvPr/>
        </p:nvCxnSpPr>
        <p:spPr>
          <a:xfrm>
            <a:off x="6160150" y="3468725"/>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3715" name="Google Shape;3715;p35"/>
          <p:cNvCxnSpPr>
            <a:endCxn id="3648" idx="2"/>
          </p:cNvCxnSpPr>
          <p:nvPr/>
        </p:nvCxnSpPr>
        <p:spPr>
          <a:xfrm>
            <a:off x="6160150" y="3468775"/>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3716" name="Google Shape;3716;p35"/>
          <p:cNvCxnSpPr>
            <a:stCxn id="3636" idx="6"/>
          </p:cNvCxnSpPr>
          <p:nvPr/>
        </p:nvCxnSpPr>
        <p:spPr>
          <a:xfrm flipH="1" rot="10800000">
            <a:off x="6187450" y="1904875"/>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3717" name="Google Shape;3717;p35"/>
          <p:cNvCxnSpPr>
            <a:stCxn id="3636" idx="6"/>
          </p:cNvCxnSpPr>
          <p:nvPr/>
        </p:nvCxnSpPr>
        <p:spPr>
          <a:xfrm flipH="1" rot="10800000">
            <a:off x="6187450" y="2220175"/>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3718" name="Google Shape;3718;p35"/>
          <p:cNvCxnSpPr>
            <a:stCxn id="3636" idx="6"/>
          </p:cNvCxnSpPr>
          <p:nvPr/>
        </p:nvCxnSpPr>
        <p:spPr>
          <a:xfrm flipH="1" rot="10800000">
            <a:off x="6187450" y="2557375"/>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3719" name="Google Shape;3719;p35"/>
          <p:cNvCxnSpPr>
            <a:stCxn id="3636" idx="6"/>
          </p:cNvCxnSpPr>
          <p:nvPr/>
        </p:nvCxnSpPr>
        <p:spPr>
          <a:xfrm flipH="1" rot="10800000">
            <a:off x="6187450" y="2894275"/>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3720" name="Google Shape;3720;p35"/>
          <p:cNvCxnSpPr>
            <a:stCxn id="3636" idx="6"/>
            <a:endCxn id="3644" idx="3"/>
          </p:cNvCxnSpPr>
          <p:nvPr/>
        </p:nvCxnSpPr>
        <p:spPr>
          <a:xfrm flipH="1" rot="10800000">
            <a:off x="6187450" y="3292075"/>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3721" name="Google Shape;3721;p35"/>
          <p:cNvCxnSpPr>
            <a:stCxn id="3636" idx="6"/>
            <a:endCxn id="3645" idx="2"/>
          </p:cNvCxnSpPr>
          <p:nvPr/>
        </p:nvCxnSpPr>
        <p:spPr>
          <a:xfrm flipH="1" rot="10800000">
            <a:off x="6187450" y="3622075"/>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3722" name="Google Shape;3722;p35"/>
          <p:cNvCxnSpPr>
            <a:stCxn id="3636" idx="6"/>
            <a:endCxn id="3646" idx="2"/>
          </p:cNvCxnSpPr>
          <p:nvPr/>
        </p:nvCxnSpPr>
        <p:spPr>
          <a:xfrm>
            <a:off x="6187450" y="3746275"/>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3723" name="Google Shape;3723;p35"/>
          <p:cNvCxnSpPr>
            <a:stCxn id="3636" idx="6"/>
            <a:endCxn id="3647" idx="2"/>
          </p:cNvCxnSpPr>
          <p:nvPr/>
        </p:nvCxnSpPr>
        <p:spPr>
          <a:xfrm>
            <a:off x="6187450" y="3746275"/>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3724" name="Google Shape;3724;p35"/>
          <p:cNvCxnSpPr>
            <a:stCxn id="3636" idx="6"/>
            <a:endCxn id="3648" idx="2"/>
          </p:cNvCxnSpPr>
          <p:nvPr/>
        </p:nvCxnSpPr>
        <p:spPr>
          <a:xfrm>
            <a:off x="6187450" y="3746275"/>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3725" name="Google Shape;3725;p35"/>
          <p:cNvCxnSpPr>
            <a:stCxn id="3637" idx="6"/>
          </p:cNvCxnSpPr>
          <p:nvPr/>
        </p:nvCxnSpPr>
        <p:spPr>
          <a:xfrm flipH="1" rot="10800000">
            <a:off x="6187450" y="1904775"/>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3726" name="Google Shape;3726;p35"/>
          <p:cNvCxnSpPr>
            <a:stCxn id="3637" idx="6"/>
          </p:cNvCxnSpPr>
          <p:nvPr/>
        </p:nvCxnSpPr>
        <p:spPr>
          <a:xfrm flipH="1" rot="10800000">
            <a:off x="6187450" y="2187675"/>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3727" name="Google Shape;3727;p35"/>
          <p:cNvCxnSpPr>
            <a:stCxn id="3637" idx="6"/>
          </p:cNvCxnSpPr>
          <p:nvPr/>
        </p:nvCxnSpPr>
        <p:spPr>
          <a:xfrm flipH="1" rot="10800000">
            <a:off x="6187450" y="2513775"/>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3728" name="Google Shape;3728;p35"/>
          <p:cNvCxnSpPr>
            <a:stCxn id="3637" idx="6"/>
          </p:cNvCxnSpPr>
          <p:nvPr/>
        </p:nvCxnSpPr>
        <p:spPr>
          <a:xfrm flipH="1" rot="10800000">
            <a:off x="6187450" y="2872575"/>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3729" name="Google Shape;3729;p35"/>
          <p:cNvCxnSpPr>
            <a:stCxn id="3637" idx="6"/>
          </p:cNvCxnSpPr>
          <p:nvPr/>
        </p:nvCxnSpPr>
        <p:spPr>
          <a:xfrm flipH="1" rot="10800000">
            <a:off x="6187450" y="3198675"/>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3730" name="Google Shape;3730;p35"/>
          <p:cNvCxnSpPr>
            <a:stCxn id="3637" idx="6"/>
            <a:endCxn id="3645" idx="2"/>
          </p:cNvCxnSpPr>
          <p:nvPr/>
        </p:nvCxnSpPr>
        <p:spPr>
          <a:xfrm flipH="1" rot="10800000">
            <a:off x="6187450" y="3621975"/>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3731" name="Google Shape;3731;p35"/>
          <p:cNvCxnSpPr>
            <a:stCxn id="3637" idx="6"/>
            <a:endCxn id="3646" idx="2"/>
          </p:cNvCxnSpPr>
          <p:nvPr/>
        </p:nvCxnSpPr>
        <p:spPr>
          <a:xfrm flipH="1" rot="10800000">
            <a:off x="6187450" y="3968775"/>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3732" name="Google Shape;3732;p35"/>
          <p:cNvCxnSpPr>
            <a:stCxn id="3637" idx="6"/>
            <a:endCxn id="3647" idx="2"/>
          </p:cNvCxnSpPr>
          <p:nvPr/>
        </p:nvCxnSpPr>
        <p:spPr>
          <a:xfrm>
            <a:off x="6187450" y="4131375"/>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3733" name="Google Shape;3733;p35"/>
          <p:cNvCxnSpPr>
            <a:stCxn id="3637" idx="6"/>
            <a:endCxn id="3648" idx="1"/>
          </p:cNvCxnSpPr>
          <p:nvPr/>
        </p:nvCxnSpPr>
        <p:spPr>
          <a:xfrm>
            <a:off x="6187450" y="4131375"/>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3734" name="Google Shape;3734;p35"/>
          <p:cNvCxnSpPr>
            <a:stCxn id="3638" idx="6"/>
          </p:cNvCxnSpPr>
          <p:nvPr/>
        </p:nvCxnSpPr>
        <p:spPr>
          <a:xfrm flipH="1" rot="10800000">
            <a:off x="6187450" y="1861325"/>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3735" name="Google Shape;3735;p35"/>
          <p:cNvCxnSpPr>
            <a:stCxn id="3638" idx="6"/>
          </p:cNvCxnSpPr>
          <p:nvPr/>
        </p:nvCxnSpPr>
        <p:spPr>
          <a:xfrm flipH="1" rot="10800000">
            <a:off x="6187450" y="2220125"/>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3736" name="Google Shape;3736;p35"/>
          <p:cNvCxnSpPr>
            <a:stCxn id="3638" idx="6"/>
          </p:cNvCxnSpPr>
          <p:nvPr/>
        </p:nvCxnSpPr>
        <p:spPr>
          <a:xfrm flipH="1" rot="10800000">
            <a:off x="6187450" y="2546525"/>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3737" name="Google Shape;3737;p35"/>
          <p:cNvCxnSpPr>
            <a:stCxn id="3638" idx="6"/>
          </p:cNvCxnSpPr>
          <p:nvPr/>
        </p:nvCxnSpPr>
        <p:spPr>
          <a:xfrm flipH="1" rot="10800000">
            <a:off x="6187450" y="2883425"/>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3738" name="Google Shape;3738;p35"/>
          <p:cNvCxnSpPr>
            <a:stCxn id="3638" idx="6"/>
          </p:cNvCxnSpPr>
          <p:nvPr/>
        </p:nvCxnSpPr>
        <p:spPr>
          <a:xfrm flipH="1" rot="10800000">
            <a:off x="6187450" y="3231425"/>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3739" name="Google Shape;3739;p35"/>
          <p:cNvCxnSpPr>
            <a:stCxn id="3638" idx="6"/>
            <a:endCxn id="3645" idx="2"/>
          </p:cNvCxnSpPr>
          <p:nvPr/>
        </p:nvCxnSpPr>
        <p:spPr>
          <a:xfrm flipH="1" rot="10800000">
            <a:off x="6187450" y="3622025"/>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3740" name="Google Shape;3740;p35"/>
          <p:cNvCxnSpPr>
            <a:stCxn id="3638" idx="6"/>
            <a:endCxn id="3646" idx="2"/>
          </p:cNvCxnSpPr>
          <p:nvPr/>
        </p:nvCxnSpPr>
        <p:spPr>
          <a:xfrm flipH="1" rot="10800000">
            <a:off x="6187450" y="3968825"/>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3741" name="Google Shape;3741;p35"/>
          <p:cNvCxnSpPr>
            <a:stCxn id="3638" idx="6"/>
            <a:endCxn id="3647" idx="2"/>
          </p:cNvCxnSpPr>
          <p:nvPr/>
        </p:nvCxnSpPr>
        <p:spPr>
          <a:xfrm flipH="1" rot="10800000">
            <a:off x="6187450" y="4315625"/>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3742" name="Google Shape;3742;p35"/>
          <p:cNvCxnSpPr>
            <a:stCxn id="3638" idx="6"/>
            <a:endCxn id="3648" idx="2"/>
          </p:cNvCxnSpPr>
          <p:nvPr/>
        </p:nvCxnSpPr>
        <p:spPr>
          <a:xfrm>
            <a:off x="6187450" y="4554725"/>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3743" name="Google Shape;3743;p35"/>
          <p:cNvCxnSpPr>
            <a:stCxn id="3629" idx="6"/>
          </p:cNvCxnSpPr>
          <p:nvPr/>
        </p:nvCxnSpPr>
        <p:spPr>
          <a:xfrm flipH="1" rot="10800000">
            <a:off x="6187450" y="1894075"/>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3744" name="Google Shape;3744;p35"/>
          <p:cNvCxnSpPr>
            <a:stCxn id="3629" idx="6"/>
          </p:cNvCxnSpPr>
          <p:nvPr/>
        </p:nvCxnSpPr>
        <p:spPr>
          <a:xfrm flipH="1" rot="10800000">
            <a:off x="6187450" y="2209375"/>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3745" name="Google Shape;3745;p35"/>
          <p:cNvCxnSpPr>
            <a:stCxn id="3629" idx="6"/>
          </p:cNvCxnSpPr>
          <p:nvPr/>
        </p:nvCxnSpPr>
        <p:spPr>
          <a:xfrm flipH="1" rot="10800000">
            <a:off x="6187450" y="2513875"/>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3746" name="Google Shape;3746;p35"/>
          <p:cNvCxnSpPr/>
          <p:nvPr/>
        </p:nvCxnSpPr>
        <p:spPr>
          <a:xfrm flipH="1" rot="10800000">
            <a:off x="6187450" y="2883475"/>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3747" name="Google Shape;3747;p35"/>
          <p:cNvCxnSpPr/>
          <p:nvPr/>
        </p:nvCxnSpPr>
        <p:spPr>
          <a:xfrm flipH="1" rot="10800000">
            <a:off x="6187450" y="3220375"/>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3748" name="Google Shape;3748;p35"/>
          <p:cNvCxnSpPr>
            <a:stCxn id="3629" idx="6"/>
            <a:endCxn id="3645" idx="2"/>
          </p:cNvCxnSpPr>
          <p:nvPr/>
        </p:nvCxnSpPr>
        <p:spPr>
          <a:xfrm flipH="1" rot="10800000">
            <a:off x="6187450" y="3622075"/>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3749" name="Google Shape;3749;p35"/>
          <p:cNvCxnSpPr>
            <a:stCxn id="3629" idx="6"/>
            <a:endCxn id="3646" idx="2"/>
          </p:cNvCxnSpPr>
          <p:nvPr/>
        </p:nvCxnSpPr>
        <p:spPr>
          <a:xfrm flipH="1" rot="10800000">
            <a:off x="6187450" y="3968875"/>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3750" name="Google Shape;3750;p35"/>
          <p:cNvCxnSpPr>
            <a:stCxn id="3629" idx="6"/>
            <a:endCxn id="3647" idx="2"/>
          </p:cNvCxnSpPr>
          <p:nvPr/>
        </p:nvCxnSpPr>
        <p:spPr>
          <a:xfrm flipH="1" rot="10800000">
            <a:off x="6187450" y="4315675"/>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3751" name="Google Shape;3751;p35"/>
          <p:cNvCxnSpPr>
            <a:stCxn id="3629" idx="6"/>
            <a:endCxn id="3648" idx="2"/>
          </p:cNvCxnSpPr>
          <p:nvPr/>
        </p:nvCxnSpPr>
        <p:spPr>
          <a:xfrm flipH="1" rot="10800000">
            <a:off x="6187450" y="4662475"/>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3752" name="Google Shape;3752;p35"/>
          <p:cNvCxnSpPr>
            <a:endCxn id="3650" idx="2"/>
          </p:cNvCxnSpPr>
          <p:nvPr/>
        </p:nvCxnSpPr>
        <p:spPr>
          <a:xfrm>
            <a:off x="6799300" y="1894175"/>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3753" name="Google Shape;3753;p35"/>
          <p:cNvCxnSpPr>
            <a:endCxn id="3649" idx="2"/>
          </p:cNvCxnSpPr>
          <p:nvPr/>
        </p:nvCxnSpPr>
        <p:spPr>
          <a:xfrm>
            <a:off x="6810100" y="1904900"/>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3754" name="Google Shape;3754;p35"/>
          <p:cNvCxnSpPr>
            <a:endCxn id="3651" idx="2"/>
          </p:cNvCxnSpPr>
          <p:nvPr/>
        </p:nvCxnSpPr>
        <p:spPr>
          <a:xfrm>
            <a:off x="6820900" y="1915925"/>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3755" name="Google Shape;3755;p35"/>
          <p:cNvCxnSpPr>
            <a:endCxn id="3652" idx="1"/>
          </p:cNvCxnSpPr>
          <p:nvPr/>
        </p:nvCxnSpPr>
        <p:spPr>
          <a:xfrm>
            <a:off x="6799283" y="1926528"/>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3756" name="Google Shape;3756;p35"/>
          <p:cNvCxnSpPr>
            <a:endCxn id="3653" idx="1"/>
          </p:cNvCxnSpPr>
          <p:nvPr/>
        </p:nvCxnSpPr>
        <p:spPr>
          <a:xfrm>
            <a:off x="6788483" y="1937678"/>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3757" name="Google Shape;3757;p35"/>
          <p:cNvCxnSpPr>
            <a:endCxn id="3654" idx="1"/>
          </p:cNvCxnSpPr>
          <p:nvPr/>
        </p:nvCxnSpPr>
        <p:spPr>
          <a:xfrm>
            <a:off x="6799283" y="1948290"/>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3758" name="Google Shape;3758;p35"/>
          <p:cNvCxnSpPr>
            <a:endCxn id="3655" idx="1"/>
          </p:cNvCxnSpPr>
          <p:nvPr/>
        </p:nvCxnSpPr>
        <p:spPr>
          <a:xfrm>
            <a:off x="6788483" y="1937540"/>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3759" name="Google Shape;3759;p35"/>
          <p:cNvCxnSpPr>
            <a:endCxn id="3656" idx="2"/>
          </p:cNvCxnSpPr>
          <p:nvPr/>
        </p:nvCxnSpPr>
        <p:spPr>
          <a:xfrm>
            <a:off x="6788500" y="1970225"/>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3760" name="Google Shape;3760;p35"/>
          <p:cNvCxnSpPr>
            <a:endCxn id="3657" idx="1"/>
          </p:cNvCxnSpPr>
          <p:nvPr/>
        </p:nvCxnSpPr>
        <p:spPr>
          <a:xfrm>
            <a:off x="6799283" y="1959240"/>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3761" name="Google Shape;3761;p35"/>
          <p:cNvCxnSpPr>
            <a:endCxn id="3650" idx="2"/>
          </p:cNvCxnSpPr>
          <p:nvPr/>
        </p:nvCxnSpPr>
        <p:spPr>
          <a:xfrm flipH="1" rot="10800000">
            <a:off x="6788500" y="1894175"/>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3762" name="Google Shape;3762;p35"/>
          <p:cNvCxnSpPr>
            <a:endCxn id="3649" idx="2"/>
          </p:cNvCxnSpPr>
          <p:nvPr/>
        </p:nvCxnSpPr>
        <p:spPr>
          <a:xfrm flipH="1" rot="10800000">
            <a:off x="6745000" y="2204000"/>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3763" name="Google Shape;3763;p35"/>
          <p:cNvCxnSpPr>
            <a:endCxn id="3651" idx="2"/>
          </p:cNvCxnSpPr>
          <p:nvPr/>
        </p:nvCxnSpPr>
        <p:spPr>
          <a:xfrm>
            <a:off x="6820900" y="2231225"/>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3764" name="Google Shape;3764;p35"/>
          <p:cNvCxnSpPr>
            <a:endCxn id="3652" idx="1"/>
          </p:cNvCxnSpPr>
          <p:nvPr/>
        </p:nvCxnSpPr>
        <p:spPr>
          <a:xfrm>
            <a:off x="6799283" y="2220228"/>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3765" name="Google Shape;3765;p35"/>
          <p:cNvCxnSpPr>
            <a:endCxn id="3653" idx="1"/>
          </p:cNvCxnSpPr>
          <p:nvPr/>
        </p:nvCxnSpPr>
        <p:spPr>
          <a:xfrm>
            <a:off x="6810083" y="2231078"/>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3766" name="Google Shape;3766;p35"/>
          <p:cNvCxnSpPr>
            <a:endCxn id="3654" idx="1"/>
          </p:cNvCxnSpPr>
          <p:nvPr/>
        </p:nvCxnSpPr>
        <p:spPr>
          <a:xfrm>
            <a:off x="6820883" y="2231190"/>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3767" name="Google Shape;3767;p35"/>
          <p:cNvCxnSpPr>
            <a:endCxn id="3655" idx="1"/>
          </p:cNvCxnSpPr>
          <p:nvPr/>
        </p:nvCxnSpPr>
        <p:spPr>
          <a:xfrm>
            <a:off x="6831983" y="2209340"/>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3768" name="Google Shape;3768;p35"/>
          <p:cNvCxnSpPr>
            <a:endCxn id="3655" idx="1"/>
          </p:cNvCxnSpPr>
          <p:nvPr/>
        </p:nvCxnSpPr>
        <p:spPr>
          <a:xfrm>
            <a:off x="6831983" y="2220140"/>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3769" name="Google Shape;3769;p35"/>
          <p:cNvCxnSpPr>
            <a:endCxn id="3656" idx="1"/>
          </p:cNvCxnSpPr>
          <p:nvPr/>
        </p:nvCxnSpPr>
        <p:spPr>
          <a:xfrm>
            <a:off x="6820883" y="2242090"/>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3770" name="Google Shape;3770;p35"/>
          <p:cNvCxnSpPr>
            <a:endCxn id="3657" idx="1"/>
          </p:cNvCxnSpPr>
          <p:nvPr/>
        </p:nvCxnSpPr>
        <p:spPr>
          <a:xfrm>
            <a:off x="6799283" y="2231040"/>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3771" name="Google Shape;3771;p35"/>
          <p:cNvCxnSpPr>
            <a:endCxn id="3650" idx="2"/>
          </p:cNvCxnSpPr>
          <p:nvPr/>
        </p:nvCxnSpPr>
        <p:spPr>
          <a:xfrm flipH="1" rot="10800000">
            <a:off x="6777400" y="1894175"/>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3772" name="Google Shape;3772;p35"/>
          <p:cNvCxnSpPr>
            <a:endCxn id="3649" idx="2"/>
          </p:cNvCxnSpPr>
          <p:nvPr/>
        </p:nvCxnSpPr>
        <p:spPr>
          <a:xfrm flipH="1" rot="10800000">
            <a:off x="6788500" y="2204000"/>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3773" name="Google Shape;3773;p35"/>
          <p:cNvCxnSpPr>
            <a:endCxn id="3651" idx="2"/>
          </p:cNvCxnSpPr>
          <p:nvPr/>
        </p:nvCxnSpPr>
        <p:spPr>
          <a:xfrm>
            <a:off x="6766600" y="2503025"/>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3774" name="Google Shape;3774;p35"/>
          <p:cNvCxnSpPr>
            <a:endCxn id="3652" idx="2"/>
          </p:cNvCxnSpPr>
          <p:nvPr/>
        </p:nvCxnSpPr>
        <p:spPr>
          <a:xfrm>
            <a:off x="6799300" y="2535463"/>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3775" name="Google Shape;3775;p35"/>
          <p:cNvCxnSpPr>
            <a:endCxn id="3653" idx="2"/>
          </p:cNvCxnSpPr>
          <p:nvPr/>
        </p:nvCxnSpPr>
        <p:spPr>
          <a:xfrm>
            <a:off x="6820900" y="2589813"/>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3776" name="Google Shape;3776;p35"/>
          <p:cNvCxnSpPr>
            <a:endCxn id="3654" idx="3"/>
          </p:cNvCxnSpPr>
          <p:nvPr/>
        </p:nvCxnSpPr>
        <p:spPr>
          <a:xfrm>
            <a:off x="6777383" y="2589860"/>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3777" name="Google Shape;3777;p35"/>
          <p:cNvCxnSpPr>
            <a:endCxn id="3655" idx="2"/>
          </p:cNvCxnSpPr>
          <p:nvPr/>
        </p:nvCxnSpPr>
        <p:spPr>
          <a:xfrm>
            <a:off x="6777400" y="2611575"/>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3778" name="Google Shape;3778;p35"/>
          <p:cNvCxnSpPr>
            <a:endCxn id="3656" idx="1"/>
          </p:cNvCxnSpPr>
          <p:nvPr/>
        </p:nvCxnSpPr>
        <p:spPr>
          <a:xfrm>
            <a:off x="6788483" y="2589790"/>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3779" name="Google Shape;3779;p35"/>
          <p:cNvCxnSpPr>
            <a:endCxn id="3657" idx="1"/>
          </p:cNvCxnSpPr>
          <p:nvPr/>
        </p:nvCxnSpPr>
        <p:spPr>
          <a:xfrm>
            <a:off x="6777383" y="2579040"/>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3780" name="Google Shape;3780;p35"/>
          <p:cNvCxnSpPr>
            <a:endCxn id="3650" idx="2"/>
          </p:cNvCxnSpPr>
          <p:nvPr/>
        </p:nvCxnSpPr>
        <p:spPr>
          <a:xfrm flipH="1" rot="10800000">
            <a:off x="6799300" y="1894175"/>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3781" name="Google Shape;3781;p35"/>
          <p:cNvCxnSpPr>
            <a:endCxn id="3649" idx="2"/>
          </p:cNvCxnSpPr>
          <p:nvPr/>
        </p:nvCxnSpPr>
        <p:spPr>
          <a:xfrm flipH="1" rot="10800000">
            <a:off x="6777400" y="2204000"/>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3782" name="Google Shape;3782;p35"/>
          <p:cNvCxnSpPr>
            <a:endCxn id="3651" idx="2"/>
          </p:cNvCxnSpPr>
          <p:nvPr/>
        </p:nvCxnSpPr>
        <p:spPr>
          <a:xfrm flipH="1" rot="10800000">
            <a:off x="6820900" y="2513825"/>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3783" name="Google Shape;3783;p35"/>
          <p:cNvCxnSpPr>
            <a:endCxn id="3652" idx="2"/>
          </p:cNvCxnSpPr>
          <p:nvPr/>
        </p:nvCxnSpPr>
        <p:spPr>
          <a:xfrm flipH="1" rot="10800000">
            <a:off x="6810100" y="2860663"/>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3784" name="Google Shape;3784;p35"/>
          <p:cNvCxnSpPr>
            <a:endCxn id="3653" idx="2"/>
          </p:cNvCxnSpPr>
          <p:nvPr/>
        </p:nvCxnSpPr>
        <p:spPr>
          <a:xfrm>
            <a:off x="6777400" y="2872713"/>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3785" name="Google Shape;3785;p35"/>
          <p:cNvCxnSpPr>
            <a:endCxn id="3654" idx="2"/>
          </p:cNvCxnSpPr>
          <p:nvPr/>
        </p:nvCxnSpPr>
        <p:spPr>
          <a:xfrm>
            <a:off x="6810100" y="2894425"/>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3786" name="Google Shape;3786;p35"/>
          <p:cNvCxnSpPr>
            <a:endCxn id="3655" idx="2"/>
          </p:cNvCxnSpPr>
          <p:nvPr/>
        </p:nvCxnSpPr>
        <p:spPr>
          <a:xfrm>
            <a:off x="6777400" y="2883375"/>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3787" name="Google Shape;3787;p35"/>
          <p:cNvCxnSpPr>
            <a:endCxn id="3656" idx="2"/>
          </p:cNvCxnSpPr>
          <p:nvPr/>
        </p:nvCxnSpPr>
        <p:spPr>
          <a:xfrm>
            <a:off x="6777400" y="2905325"/>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3788" name="Google Shape;3788;p35"/>
          <p:cNvCxnSpPr>
            <a:endCxn id="3657" idx="2"/>
          </p:cNvCxnSpPr>
          <p:nvPr/>
        </p:nvCxnSpPr>
        <p:spPr>
          <a:xfrm>
            <a:off x="6766600" y="2905375"/>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3789" name="Google Shape;3789;p35"/>
          <p:cNvCxnSpPr>
            <a:endCxn id="3650" idx="2"/>
          </p:cNvCxnSpPr>
          <p:nvPr/>
        </p:nvCxnSpPr>
        <p:spPr>
          <a:xfrm flipH="1" rot="10800000">
            <a:off x="6777400" y="1894175"/>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3790" name="Google Shape;3790;p35"/>
          <p:cNvCxnSpPr>
            <a:endCxn id="3649" idx="2"/>
          </p:cNvCxnSpPr>
          <p:nvPr/>
        </p:nvCxnSpPr>
        <p:spPr>
          <a:xfrm flipH="1" rot="10800000">
            <a:off x="6799300" y="2204000"/>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3791" name="Google Shape;3791;p35"/>
          <p:cNvCxnSpPr>
            <a:stCxn id="3644" idx="6"/>
            <a:endCxn id="3651" idx="2"/>
          </p:cNvCxnSpPr>
          <p:nvPr/>
        </p:nvCxnSpPr>
        <p:spPr>
          <a:xfrm flipH="1" rot="10800000">
            <a:off x="6797050" y="2513913"/>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3792" name="Google Shape;3792;p35"/>
          <p:cNvCxnSpPr>
            <a:endCxn id="3652" idx="2"/>
          </p:cNvCxnSpPr>
          <p:nvPr/>
        </p:nvCxnSpPr>
        <p:spPr>
          <a:xfrm flipH="1" rot="10800000">
            <a:off x="6788500" y="2860663"/>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3793" name="Google Shape;3793;p35"/>
          <p:cNvCxnSpPr>
            <a:endCxn id="3653" idx="2"/>
          </p:cNvCxnSpPr>
          <p:nvPr/>
        </p:nvCxnSpPr>
        <p:spPr>
          <a:xfrm flipH="1" rot="10800000">
            <a:off x="6810100" y="3207513"/>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3794" name="Google Shape;3794;p35"/>
          <p:cNvCxnSpPr>
            <a:endCxn id="3654" idx="2"/>
          </p:cNvCxnSpPr>
          <p:nvPr/>
        </p:nvCxnSpPr>
        <p:spPr>
          <a:xfrm>
            <a:off x="6810100" y="3231325"/>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3795" name="Google Shape;3795;p35"/>
          <p:cNvCxnSpPr>
            <a:endCxn id="3655" idx="2"/>
          </p:cNvCxnSpPr>
          <p:nvPr/>
        </p:nvCxnSpPr>
        <p:spPr>
          <a:xfrm>
            <a:off x="6788500" y="3220575"/>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3796" name="Google Shape;3796;p35"/>
          <p:cNvCxnSpPr>
            <a:endCxn id="3656" idx="2"/>
          </p:cNvCxnSpPr>
          <p:nvPr/>
        </p:nvCxnSpPr>
        <p:spPr>
          <a:xfrm>
            <a:off x="6788500" y="3253025"/>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3797" name="Google Shape;3797;p35"/>
          <p:cNvCxnSpPr>
            <a:endCxn id="3657" idx="1"/>
          </p:cNvCxnSpPr>
          <p:nvPr/>
        </p:nvCxnSpPr>
        <p:spPr>
          <a:xfrm>
            <a:off x="6777383" y="3253140"/>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3798" name="Google Shape;3798;p35"/>
          <p:cNvCxnSpPr>
            <a:stCxn id="3645" idx="6"/>
            <a:endCxn id="3650" idx="2"/>
          </p:cNvCxnSpPr>
          <p:nvPr/>
        </p:nvCxnSpPr>
        <p:spPr>
          <a:xfrm flipH="1" rot="10800000">
            <a:off x="6797050" y="1894225"/>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3799" name="Google Shape;3799;p35"/>
          <p:cNvCxnSpPr>
            <a:stCxn id="3645" idx="6"/>
            <a:endCxn id="3649" idx="2"/>
          </p:cNvCxnSpPr>
          <p:nvPr/>
        </p:nvCxnSpPr>
        <p:spPr>
          <a:xfrm flipH="1" rot="10800000">
            <a:off x="6797050" y="2204125"/>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3800" name="Google Shape;3800;p35"/>
          <p:cNvCxnSpPr>
            <a:stCxn id="3645" idx="6"/>
            <a:endCxn id="3651" idx="2"/>
          </p:cNvCxnSpPr>
          <p:nvPr/>
        </p:nvCxnSpPr>
        <p:spPr>
          <a:xfrm flipH="1" rot="10800000">
            <a:off x="6797050" y="251372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3801" name="Google Shape;3801;p35"/>
          <p:cNvCxnSpPr>
            <a:stCxn id="3645" idx="6"/>
            <a:endCxn id="3652" idx="2"/>
          </p:cNvCxnSpPr>
          <p:nvPr/>
        </p:nvCxnSpPr>
        <p:spPr>
          <a:xfrm flipH="1" rot="10800000">
            <a:off x="6797050" y="2860525"/>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3802" name="Google Shape;3802;p35"/>
          <p:cNvCxnSpPr>
            <a:stCxn id="3645" idx="6"/>
            <a:endCxn id="3653" idx="2"/>
          </p:cNvCxnSpPr>
          <p:nvPr/>
        </p:nvCxnSpPr>
        <p:spPr>
          <a:xfrm flipH="1" rot="10800000">
            <a:off x="6797050" y="3207625"/>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3803" name="Google Shape;3803;p35"/>
          <p:cNvCxnSpPr>
            <a:stCxn id="3645" idx="6"/>
            <a:endCxn id="3654" idx="2"/>
          </p:cNvCxnSpPr>
          <p:nvPr/>
        </p:nvCxnSpPr>
        <p:spPr>
          <a:xfrm>
            <a:off x="6797050" y="362192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3804" name="Google Shape;3804;p35"/>
          <p:cNvCxnSpPr>
            <a:stCxn id="3645" idx="6"/>
            <a:endCxn id="3655" idx="2"/>
          </p:cNvCxnSpPr>
          <p:nvPr/>
        </p:nvCxnSpPr>
        <p:spPr>
          <a:xfrm>
            <a:off x="6797050" y="36219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805" name="Google Shape;3805;p35"/>
          <p:cNvCxnSpPr>
            <a:stCxn id="3645" idx="6"/>
            <a:endCxn id="3656" idx="2"/>
          </p:cNvCxnSpPr>
          <p:nvPr/>
        </p:nvCxnSpPr>
        <p:spPr>
          <a:xfrm>
            <a:off x="6797050" y="362192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3806" name="Google Shape;3806;p35"/>
          <p:cNvCxnSpPr>
            <a:stCxn id="3645" idx="6"/>
            <a:endCxn id="3657" idx="2"/>
          </p:cNvCxnSpPr>
          <p:nvPr/>
        </p:nvCxnSpPr>
        <p:spPr>
          <a:xfrm>
            <a:off x="6797050" y="3621925"/>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3807" name="Google Shape;3807;p35"/>
          <p:cNvCxnSpPr>
            <a:stCxn id="3646" idx="6"/>
            <a:endCxn id="3650" idx="2"/>
          </p:cNvCxnSpPr>
          <p:nvPr/>
        </p:nvCxnSpPr>
        <p:spPr>
          <a:xfrm flipH="1" rot="10800000">
            <a:off x="6797050" y="1894275"/>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3808" name="Google Shape;3808;p35"/>
          <p:cNvCxnSpPr>
            <a:stCxn id="3646" idx="6"/>
            <a:endCxn id="3649" idx="2"/>
          </p:cNvCxnSpPr>
          <p:nvPr/>
        </p:nvCxnSpPr>
        <p:spPr>
          <a:xfrm flipH="1" rot="10800000">
            <a:off x="6797050" y="2203875"/>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3809" name="Google Shape;3809;p35"/>
          <p:cNvCxnSpPr>
            <a:stCxn id="3646" idx="6"/>
            <a:endCxn id="3651" idx="2"/>
          </p:cNvCxnSpPr>
          <p:nvPr/>
        </p:nvCxnSpPr>
        <p:spPr>
          <a:xfrm flipH="1" rot="10800000">
            <a:off x="6797050" y="251377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3810" name="Google Shape;3810;p35"/>
          <p:cNvCxnSpPr>
            <a:stCxn id="3646" idx="6"/>
            <a:endCxn id="3652" idx="2"/>
          </p:cNvCxnSpPr>
          <p:nvPr/>
        </p:nvCxnSpPr>
        <p:spPr>
          <a:xfrm flipH="1" rot="10800000">
            <a:off x="6797050" y="286057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3811" name="Google Shape;3811;p35"/>
          <p:cNvCxnSpPr>
            <a:stCxn id="3646" idx="6"/>
            <a:endCxn id="3653" idx="2"/>
          </p:cNvCxnSpPr>
          <p:nvPr/>
        </p:nvCxnSpPr>
        <p:spPr>
          <a:xfrm flipH="1" rot="10800000">
            <a:off x="6797050" y="3207375"/>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3812" name="Google Shape;3812;p35"/>
          <p:cNvCxnSpPr>
            <a:stCxn id="3646" idx="6"/>
            <a:endCxn id="3654" idx="2"/>
          </p:cNvCxnSpPr>
          <p:nvPr/>
        </p:nvCxnSpPr>
        <p:spPr>
          <a:xfrm flipH="1" rot="10800000">
            <a:off x="6797050" y="362197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813" name="Google Shape;3813;p35"/>
          <p:cNvCxnSpPr>
            <a:stCxn id="3646" idx="6"/>
            <a:endCxn id="3655" idx="2"/>
          </p:cNvCxnSpPr>
          <p:nvPr/>
        </p:nvCxnSpPr>
        <p:spPr>
          <a:xfrm>
            <a:off x="6797050" y="396877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3814" name="Google Shape;3814;p35"/>
          <p:cNvCxnSpPr>
            <a:stCxn id="3646" idx="6"/>
            <a:endCxn id="3656" idx="3"/>
          </p:cNvCxnSpPr>
          <p:nvPr/>
        </p:nvCxnSpPr>
        <p:spPr>
          <a:xfrm>
            <a:off x="6797050" y="3968775"/>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3815" name="Google Shape;3815;p35"/>
          <p:cNvCxnSpPr>
            <a:stCxn id="3646" idx="6"/>
            <a:endCxn id="3657" idx="1"/>
          </p:cNvCxnSpPr>
          <p:nvPr/>
        </p:nvCxnSpPr>
        <p:spPr>
          <a:xfrm>
            <a:off x="6797050" y="3968775"/>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3816" name="Google Shape;3816;p35"/>
          <p:cNvCxnSpPr>
            <a:stCxn id="3647" idx="6"/>
            <a:endCxn id="3650" idx="2"/>
          </p:cNvCxnSpPr>
          <p:nvPr/>
        </p:nvCxnSpPr>
        <p:spPr>
          <a:xfrm flipH="1" rot="10800000">
            <a:off x="6797050" y="1894325"/>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3817" name="Google Shape;3817;p35"/>
          <p:cNvCxnSpPr>
            <a:stCxn id="3647" idx="6"/>
            <a:endCxn id="3649" idx="2"/>
          </p:cNvCxnSpPr>
          <p:nvPr/>
        </p:nvCxnSpPr>
        <p:spPr>
          <a:xfrm flipH="1" rot="10800000">
            <a:off x="6797050" y="2203925"/>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3818" name="Google Shape;3818;p35"/>
          <p:cNvCxnSpPr>
            <a:stCxn id="3647" idx="6"/>
            <a:endCxn id="3651" idx="2"/>
          </p:cNvCxnSpPr>
          <p:nvPr/>
        </p:nvCxnSpPr>
        <p:spPr>
          <a:xfrm flipH="1" rot="10800000">
            <a:off x="6797050" y="2513825"/>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3819" name="Google Shape;3819;p35"/>
          <p:cNvCxnSpPr>
            <a:stCxn id="3647" idx="6"/>
            <a:endCxn id="3652" idx="2"/>
          </p:cNvCxnSpPr>
          <p:nvPr/>
        </p:nvCxnSpPr>
        <p:spPr>
          <a:xfrm flipH="1" rot="10800000">
            <a:off x="6797050" y="286062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3820" name="Google Shape;3820;p35"/>
          <p:cNvCxnSpPr>
            <a:stCxn id="3647" idx="6"/>
            <a:endCxn id="3653" idx="2"/>
          </p:cNvCxnSpPr>
          <p:nvPr/>
        </p:nvCxnSpPr>
        <p:spPr>
          <a:xfrm flipH="1" rot="10800000">
            <a:off x="6797050" y="320742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3821" name="Google Shape;3821;p35"/>
          <p:cNvCxnSpPr>
            <a:stCxn id="3647" idx="6"/>
            <a:endCxn id="3654" idx="2"/>
          </p:cNvCxnSpPr>
          <p:nvPr/>
        </p:nvCxnSpPr>
        <p:spPr>
          <a:xfrm flipH="1" rot="10800000">
            <a:off x="6797050" y="362202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3822" name="Google Shape;3822;p35"/>
          <p:cNvCxnSpPr>
            <a:stCxn id="3647" idx="6"/>
            <a:endCxn id="3655" idx="2"/>
          </p:cNvCxnSpPr>
          <p:nvPr/>
        </p:nvCxnSpPr>
        <p:spPr>
          <a:xfrm flipH="1" rot="10800000">
            <a:off x="6797050" y="39688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823" name="Google Shape;3823;p35"/>
          <p:cNvCxnSpPr>
            <a:stCxn id="3647" idx="6"/>
            <a:endCxn id="3656" idx="2"/>
          </p:cNvCxnSpPr>
          <p:nvPr/>
        </p:nvCxnSpPr>
        <p:spPr>
          <a:xfrm>
            <a:off x="6797050" y="431562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3824" name="Google Shape;3824;p35"/>
          <p:cNvCxnSpPr>
            <a:stCxn id="3647" idx="6"/>
            <a:endCxn id="3657" idx="2"/>
          </p:cNvCxnSpPr>
          <p:nvPr/>
        </p:nvCxnSpPr>
        <p:spPr>
          <a:xfrm>
            <a:off x="6797050" y="43156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825" name="Google Shape;3825;p35"/>
          <p:cNvCxnSpPr>
            <a:stCxn id="3648" idx="6"/>
            <a:endCxn id="3650" idx="2"/>
          </p:cNvCxnSpPr>
          <p:nvPr/>
        </p:nvCxnSpPr>
        <p:spPr>
          <a:xfrm flipH="1" rot="10800000">
            <a:off x="6797050" y="1894075"/>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3826" name="Google Shape;3826;p35"/>
          <p:cNvCxnSpPr>
            <a:stCxn id="3648" idx="6"/>
            <a:endCxn id="3649" idx="2"/>
          </p:cNvCxnSpPr>
          <p:nvPr/>
        </p:nvCxnSpPr>
        <p:spPr>
          <a:xfrm flipH="1" rot="10800000">
            <a:off x="6797050" y="2203975"/>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3827" name="Google Shape;3827;p35"/>
          <p:cNvCxnSpPr>
            <a:stCxn id="3648" idx="6"/>
            <a:endCxn id="3651" idx="2"/>
          </p:cNvCxnSpPr>
          <p:nvPr/>
        </p:nvCxnSpPr>
        <p:spPr>
          <a:xfrm flipH="1" rot="10800000">
            <a:off x="6797050" y="2513875"/>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3828" name="Google Shape;3828;p35"/>
          <p:cNvCxnSpPr>
            <a:stCxn id="3648" idx="6"/>
            <a:endCxn id="3652" idx="2"/>
          </p:cNvCxnSpPr>
          <p:nvPr/>
        </p:nvCxnSpPr>
        <p:spPr>
          <a:xfrm flipH="1" rot="10800000">
            <a:off x="6797050" y="2860675"/>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3829" name="Google Shape;3829;p35"/>
          <p:cNvCxnSpPr>
            <a:stCxn id="3648" idx="6"/>
            <a:endCxn id="3653" idx="2"/>
          </p:cNvCxnSpPr>
          <p:nvPr/>
        </p:nvCxnSpPr>
        <p:spPr>
          <a:xfrm flipH="1" rot="10800000">
            <a:off x="6797050" y="320747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3830" name="Google Shape;3830;p35"/>
          <p:cNvCxnSpPr>
            <a:stCxn id="3648" idx="6"/>
            <a:endCxn id="3654" idx="2"/>
          </p:cNvCxnSpPr>
          <p:nvPr/>
        </p:nvCxnSpPr>
        <p:spPr>
          <a:xfrm flipH="1" rot="10800000">
            <a:off x="6797050" y="3622075"/>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3831" name="Google Shape;3831;p35"/>
          <p:cNvCxnSpPr>
            <a:stCxn id="3648" idx="6"/>
            <a:endCxn id="3655" idx="2"/>
          </p:cNvCxnSpPr>
          <p:nvPr/>
        </p:nvCxnSpPr>
        <p:spPr>
          <a:xfrm flipH="1" rot="10800000">
            <a:off x="6797050" y="396887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3832" name="Google Shape;3832;p35"/>
          <p:cNvCxnSpPr>
            <a:stCxn id="3648" idx="6"/>
            <a:endCxn id="3656" idx="2"/>
          </p:cNvCxnSpPr>
          <p:nvPr/>
        </p:nvCxnSpPr>
        <p:spPr>
          <a:xfrm flipH="1" rot="10800000">
            <a:off x="6797050" y="431567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833" name="Google Shape;3833;p35"/>
          <p:cNvCxnSpPr>
            <a:stCxn id="3648" idx="6"/>
            <a:endCxn id="3657" idx="2"/>
          </p:cNvCxnSpPr>
          <p:nvPr/>
        </p:nvCxnSpPr>
        <p:spPr>
          <a:xfrm>
            <a:off x="6797050" y="4662475"/>
            <a:ext cx="346800" cy="0"/>
          </a:xfrm>
          <a:prstGeom prst="straightConnector1">
            <a:avLst/>
          </a:prstGeom>
          <a:noFill/>
          <a:ln cap="flat" cmpd="sng" w="9525">
            <a:solidFill>
              <a:srgbClr val="000000"/>
            </a:solidFill>
            <a:prstDash val="solid"/>
            <a:round/>
            <a:headEnd len="med" w="med" type="none"/>
            <a:tailEnd len="med" w="med" type="none"/>
          </a:ln>
        </p:spPr>
      </p:cxnSp>
      <p:sp>
        <p:nvSpPr>
          <p:cNvPr id="3834" name="Google Shape;3834;p35"/>
          <p:cNvSpPr/>
          <p:nvPr/>
        </p:nvSpPr>
        <p:spPr>
          <a:xfrm>
            <a:off x="7567000" y="16671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35"/>
          <p:cNvSpPr/>
          <p:nvPr/>
        </p:nvSpPr>
        <p:spPr>
          <a:xfrm>
            <a:off x="7567000" y="20032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35"/>
          <p:cNvSpPr/>
          <p:nvPr/>
        </p:nvSpPr>
        <p:spPr>
          <a:xfrm>
            <a:off x="7567000" y="478202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35"/>
          <p:cNvSpPr/>
          <p:nvPr/>
        </p:nvSpPr>
        <p:spPr>
          <a:xfrm>
            <a:off x="7567000" y="233930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35"/>
          <p:cNvSpPr/>
          <p:nvPr/>
        </p:nvSpPr>
        <p:spPr>
          <a:xfrm>
            <a:off x="7567000" y="263837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35"/>
          <p:cNvSpPr/>
          <p:nvPr/>
        </p:nvSpPr>
        <p:spPr>
          <a:xfrm>
            <a:off x="7566988" y="336333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35"/>
          <p:cNvSpPr/>
          <p:nvPr/>
        </p:nvSpPr>
        <p:spPr>
          <a:xfrm>
            <a:off x="7567000" y="3720613"/>
            <a:ext cx="186300" cy="239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35"/>
          <p:cNvSpPr/>
          <p:nvPr/>
        </p:nvSpPr>
        <p:spPr>
          <a:xfrm>
            <a:off x="7567000" y="40883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35"/>
          <p:cNvSpPr/>
          <p:nvPr/>
        </p:nvSpPr>
        <p:spPr>
          <a:xfrm>
            <a:off x="7567000" y="44351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43" name="Google Shape;3843;p35"/>
          <p:cNvCxnSpPr>
            <a:stCxn id="3650" idx="6"/>
            <a:endCxn id="3834" idx="2"/>
          </p:cNvCxnSpPr>
          <p:nvPr/>
        </p:nvCxnSpPr>
        <p:spPr>
          <a:xfrm flipH="1" rot="10800000">
            <a:off x="7330000" y="1786775"/>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3844" name="Google Shape;3844;p35"/>
          <p:cNvCxnSpPr>
            <a:stCxn id="3650" idx="6"/>
            <a:endCxn id="3835" idx="2"/>
          </p:cNvCxnSpPr>
          <p:nvPr/>
        </p:nvCxnSpPr>
        <p:spPr>
          <a:xfrm>
            <a:off x="7330000" y="1894175"/>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3845" name="Google Shape;3845;p35"/>
          <p:cNvCxnSpPr>
            <a:stCxn id="3650" idx="6"/>
            <a:endCxn id="3837" idx="1"/>
          </p:cNvCxnSpPr>
          <p:nvPr/>
        </p:nvCxnSpPr>
        <p:spPr>
          <a:xfrm>
            <a:off x="7330000" y="1894175"/>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3846" name="Google Shape;3846;p35"/>
          <p:cNvCxnSpPr>
            <a:stCxn id="3650" idx="6"/>
            <a:endCxn id="3838" idx="1"/>
          </p:cNvCxnSpPr>
          <p:nvPr/>
        </p:nvCxnSpPr>
        <p:spPr>
          <a:xfrm>
            <a:off x="7330000" y="1894175"/>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3847" name="Google Shape;3847;p35"/>
          <p:cNvCxnSpPr>
            <a:stCxn id="3650" idx="6"/>
          </p:cNvCxnSpPr>
          <p:nvPr/>
        </p:nvCxnSpPr>
        <p:spPr>
          <a:xfrm>
            <a:off x="7330000" y="1894175"/>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3848" name="Google Shape;3848;p35"/>
          <p:cNvCxnSpPr>
            <a:stCxn id="3650" idx="6"/>
            <a:endCxn id="3839" idx="1"/>
          </p:cNvCxnSpPr>
          <p:nvPr/>
        </p:nvCxnSpPr>
        <p:spPr>
          <a:xfrm>
            <a:off x="7330000" y="1894175"/>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3849" name="Google Shape;3849;p35"/>
          <p:cNvCxnSpPr>
            <a:stCxn id="3650" idx="6"/>
            <a:endCxn id="3840" idx="1"/>
          </p:cNvCxnSpPr>
          <p:nvPr/>
        </p:nvCxnSpPr>
        <p:spPr>
          <a:xfrm>
            <a:off x="7330000" y="1894175"/>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3850" name="Google Shape;3850;p35"/>
          <p:cNvCxnSpPr>
            <a:stCxn id="3650" idx="6"/>
            <a:endCxn id="3841" idx="1"/>
          </p:cNvCxnSpPr>
          <p:nvPr/>
        </p:nvCxnSpPr>
        <p:spPr>
          <a:xfrm>
            <a:off x="7330000" y="189417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3851" name="Google Shape;3851;p35"/>
          <p:cNvCxnSpPr>
            <a:stCxn id="3650" idx="6"/>
            <a:endCxn id="3842" idx="1"/>
          </p:cNvCxnSpPr>
          <p:nvPr/>
        </p:nvCxnSpPr>
        <p:spPr>
          <a:xfrm>
            <a:off x="7330000" y="1894175"/>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3852" name="Google Shape;3852;p35"/>
          <p:cNvCxnSpPr>
            <a:stCxn id="3650" idx="6"/>
            <a:endCxn id="3836" idx="3"/>
          </p:cNvCxnSpPr>
          <p:nvPr/>
        </p:nvCxnSpPr>
        <p:spPr>
          <a:xfrm>
            <a:off x="7330000" y="1894175"/>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3853" name="Google Shape;3853;p35"/>
          <p:cNvCxnSpPr>
            <a:stCxn id="3649" idx="6"/>
            <a:endCxn id="3834" idx="2"/>
          </p:cNvCxnSpPr>
          <p:nvPr/>
        </p:nvCxnSpPr>
        <p:spPr>
          <a:xfrm flipH="1" rot="10800000">
            <a:off x="7330000" y="1786700"/>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3854" name="Google Shape;3854;p35"/>
          <p:cNvCxnSpPr>
            <a:stCxn id="3649" idx="6"/>
            <a:endCxn id="3835" idx="2"/>
          </p:cNvCxnSpPr>
          <p:nvPr/>
        </p:nvCxnSpPr>
        <p:spPr>
          <a:xfrm flipH="1" rot="10800000">
            <a:off x="7330000" y="2122700"/>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3855" name="Google Shape;3855;p35"/>
          <p:cNvCxnSpPr>
            <a:stCxn id="3649" idx="6"/>
            <a:endCxn id="3837" idx="2"/>
          </p:cNvCxnSpPr>
          <p:nvPr/>
        </p:nvCxnSpPr>
        <p:spPr>
          <a:xfrm>
            <a:off x="7330000" y="2204000"/>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3856" name="Google Shape;3856;p35"/>
          <p:cNvCxnSpPr>
            <a:endCxn id="3838" idx="2"/>
          </p:cNvCxnSpPr>
          <p:nvPr/>
        </p:nvCxnSpPr>
        <p:spPr>
          <a:xfrm>
            <a:off x="7330000" y="2204125"/>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3857" name="Google Shape;3857;p35"/>
          <p:cNvCxnSpPr/>
          <p:nvPr/>
        </p:nvCxnSpPr>
        <p:spPr>
          <a:xfrm>
            <a:off x="7330000" y="2204000"/>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3858" name="Google Shape;3858;p35"/>
          <p:cNvCxnSpPr>
            <a:stCxn id="3649" idx="6"/>
            <a:endCxn id="3839" idx="1"/>
          </p:cNvCxnSpPr>
          <p:nvPr/>
        </p:nvCxnSpPr>
        <p:spPr>
          <a:xfrm>
            <a:off x="7330000" y="2204000"/>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3859" name="Google Shape;3859;p35"/>
          <p:cNvCxnSpPr>
            <a:stCxn id="3649" idx="6"/>
            <a:endCxn id="3840" idx="1"/>
          </p:cNvCxnSpPr>
          <p:nvPr/>
        </p:nvCxnSpPr>
        <p:spPr>
          <a:xfrm>
            <a:off x="7330000" y="2204000"/>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3860" name="Google Shape;3860;p35"/>
          <p:cNvCxnSpPr>
            <a:stCxn id="3650" idx="5"/>
            <a:endCxn id="3841" idx="2"/>
          </p:cNvCxnSpPr>
          <p:nvPr/>
        </p:nvCxnSpPr>
        <p:spPr>
          <a:xfrm>
            <a:off x="7302717" y="197871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3861" name="Google Shape;3861;p35"/>
          <p:cNvCxnSpPr>
            <a:endCxn id="3842" idx="2"/>
          </p:cNvCxnSpPr>
          <p:nvPr/>
        </p:nvCxnSpPr>
        <p:spPr>
          <a:xfrm>
            <a:off x="7330000" y="2203925"/>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3862" name="Google Shape;3862;p35"/>
          <p:cNvCxnSpPr>
            <a:stCxn id="3649" idx="6"/>
            <a:endCxn id="3836" idx="2"/>
          </p:cNvCxnSpPr>
          <p:nvPr/>
        </p:nvCxnSpPr>
        <p:spPr>
          <a:xfrm>
            <a:off x="7330000" y="2204000"/>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3863" name="Google Shape;3863;p35"/>
          <p:cNvSpPr/>
          <p:nvPr/>
        </p:nvSpPr>
        <p:spPr>
          <a:xfrm rot="5400000">
            <a:off x="6649600" y="1481000"/>
            <a:ext cx="108600" cy="337200"/>
          </a:xfrm>
          <a:prstGeom prst="lef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35"/>
          <p:cNvSpPr txBox="1"/>
          <p:nvPr/>
        </p:nvSpPr>
        <p:spPr>
          <a:xfrm>
            <a:off x="6378775" y="1237975"/>
            <a:ext cx="10218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layer</a:t>
            </a:r>
            <a:endParaRPr/>
          </a:p>
        </p:txBody>
      </p:sp>
      <p:sp>
        <p:nvSpPr>
          <p:cNvPr id="3865" name="Google Shape;3865;p35"/>
          <p:cNvSpPr txBox="1"/>
          <p:nvPr/>
        </p:nvSpPr>
        <p:spPr>
          <a:xfrm>
            <a:off x="5813950" y="12379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3866" name="Google Shape;3866;p35"/>
          <p:cNvSpPr txBox="1"/>
          <p:nvPr/>
        </p:nvSpPr>
        <p:spPr>
          <a:xfrm>
            <a:off x="5546825" y="4684150"/>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cxnSp>
        <p:nvCxnSpPr>
          <p:cNvPr id="3867" name="Google Shape;3867;p35"/>
          <p:cNvCxnSpPr>
            <a:stCxn id="3651" idx="6"/>
            <a:endCxn id="3834" idx="1"/>
          </p:cNvCxnSpPr>
          <p:nvPr/>
        </p:nvCxnSpPr>
        <p:spPr>
          <a:xfrm flipH="1" rot="10800000">
            <a:off x="7330000" y="1702025"/>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3868" name="Google Shape;3868;p35"/>
          <p:cNvCxnSpPr>
            <a:stCxn id="3651" idx="6"/>
            <a:endCxn id="3835" idx="2"/>
          </p:cNvCxnSpPr>
          <p:nvPr/>
        </p:nvCxnSpPr>
        <p:spPr>
          <a:xfrm flipH="1" rot="10800000">
            <a:off x="7330000" y="2122925"/>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3869" name="Google Shape;3869;p35"/>
          <p:cNvCxnSpPr>
            <a:stCxn id="3651" idx="6"/>
            <a:endCxn id="3837" idx="2"/>
          </p:cNvCxnSpPr>
          <p:nvPr/>
        </p:nvCxnSpPr>
        <p:spPr>
          <a:xfrm flipH="1" rot="10800000">
            <a:off x="7330000" y="2458925"/>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3870" name="Google Shape;3870;p35"/>
          <p:cNvCxnSpPr>
            <a:stCxn id="3651" idx="6"/>
            <a:endCxn id="3838" idx="2"/>
          </p:cNvCxnSpPr>
          <p:nvPr/>
        </p:nvCxnSpPr>
        <p:spPr>
          <a:xfrm>
            <a:off x="7330000" y="2513825"/>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3871" name="Google Shape;3871;p35"/>
          <p:cNvCxnSpPr>
            <a:stCxn id="3651" idx="6"/>
          </p:cNvCxnSpPr>
          <p:nvPr/>
        </p:nvCxnSpPr>
        <p:spPr>
          <a:xfrm>
            <a:off x="7330000" y="2513825"/>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3872" name="Google Shape;3872;p35"/>
          <p:cNvCxnSpPr>
            <a:stCxn id="3652" idx="6"/>
            <a:endCxn id="3834" idx="2"/>
          </p:cNvCxnSpPr>
          <p:nvPr/>
        </p:nvCxnSpPr>
        <p:spPr>
          <a:xfrm flipH="1" rot="10800000">
            <a:off x="7330000" y="1786663"/>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3873" name="Google Shape;3873;p35"/>
          <p:cNvCxnSpPr>
            <a:stCxn id="3652" idx="6"/>
            <a:endCxn id="3835" idx="2"/>
          </p:cNvCxnSpPr>
          <p:nvPr/>
        </p:nvCxnSpPr>
        <p:spPr>
          <a:xfrm flipH="1" rot="10800000">
            <a:off x="7330000" y="2122663"/>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3874" name="Google Shape;3874;p35"/>
          <p:cNvCxnSpPr>
            <a:stCxn id="3652" idx="6"/>
            <a:endCxn id="3837" idx="2"/>
          </p:cNvCxnSpPr>
          <p:nvPr/>
        </p:nvCxnSpPr>
        <p:spPr>
          <a:xfrm flipH="1" rot="10800000">
            <a:off x="7330000" y="2458963"/>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3875" name="Google Shape;3875;p35"/>
          <p:cNvCxnSpPr>
            <a:stCxn id="3652" idx="6"/>
            <a:endCxn id="3838" idx="2"/>
          </p:cNvCxnSpPr>
          <p:nvPr/>
        </p:nvCxnSpPr>
        <p:spPr>
          <a:xfrm flipH="1" rot="10800000">
            <a:off x="7330000" y="2758063"/>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3876" name="Google Shape;3876;p35"/>
          <p:cNvCxnSpPr>
            <a:stCxn id="3652" idx="6"/>
          </p:cNvCxnSpPr>
          <p:nvPr/>
        </p:nvCxnSpPr>
        <p:spPr>
          <a:xfrm>
            <a:off x="7330000" y="2860663"/>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3877" name="Google Shape;3877;p35"/>
          <p:cNvCxnSpPr>
            <a:stCxn id="3652" idx="6"/>
            <a:endCxn id="3839" idx="2"/>
          </p:cNvCxnSpPr>
          <p:nvPr/>
        </p:nvCxnSpPr>
        <p:spPr>
          <a:xfrm>
            <a:off x="7330000" y="2860663"/>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3878" name="Google Shape;3878;p35"/>
          <p:cNvCxnSpPr>
            <a:stCxn id="3652" idx="6"/>
            <a:endCxn id="3840" idx="2"/>
          </p:cNvCxnSpPr>
          <p:nvPr/>
        </p:nvCxnSpPr>
        <p:spPr>
          <a:xfrm>
            <a:off x="7330000" y="2860663"/>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3879" name="Google Shape;3879;p35"/>
          <p:cNvCxnSpPr>
            <a:endCxn id="3841" idx="2"/>
          </p:cNvCxnSpPr>
          <p:nvPr/>
        </p:nvCxnSpPr>
        <p:spPr>
          <a:xfrm>
            <a:off x="7330000" y="2860575"/>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3880" name="Google Shape;3880;p35"/>
          <p:cNvCxnSpPr>
            <a:stCxn id="3652" idx="6"/>
            <a:endCxn id="3842" idx="2"/>
          </p:cNvCxnSpPr>
          <p:nvPr/>
        </p:nvCxnSpPr>
        <p:spPr>
          <a:xfrm>
            <a:off x="7330000" y="2860663"/>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3881" name="Google Shape;3881;p35"/>
          <p:cNvCxnSpPr>
            <a:endCxn id="3836" idx="3"/>
          </p:cNvCxnSpPr>
          <p:nvPr/>
        </p:nvCxnSpPr>
        <p:spPr>
          <a:xfrm>
            <a:off x="7329983" y="2860610"/>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3882" name="Google Shape;3882;p35"/>
          <p:cNvCxnSpPr>
            <a:stCxn id="3653" idx="6"/>
            <a:endCxn id="3834" idx="2"/>
          </p:cNvCxnSpPr>
          <p:nvPr/>
        </p:nvCxnSpPr>
        <p:spPr>
          <a:xfrm flipH="1" rot="10800000">
            <a:off x="7330000" y="1786713"/>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3883" name="Google Shape;3883;p35"/>
          <p:cNvCxnSpPr>
            <a:stCxn id="3653" idx="6"/>
            <a:endCxn id="3835" idx="3"/>
          </p:cNvCxnSpPr>
          <p:nvPr/>
        </p:nvCxnSpPr>
        <p:spPr>
          <a:xfrm flipH="1" rot="10800000">
            <a:off x="7330000" y="2207313"/>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3884" name="Google Shape;3884;p35"/>
          <p:cNvCxnSpPr>
            <a:stCxn id="3653" idx="6"/>
            <a:endCxn id="3838" idx="2"/>
          </p:cNvCxnSpPr>
          <p:nvPr/>
        </p:nvCxnSpPr>
        <p:spPr>
          <a:xfrm flipH="1" rot="10800000">
            <a:off x="7330000" y="2757813"/>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3885" name="Google Shape;3885;p35"/>
          <p:cNvCxnSpPr>
            <a:stCxn id="3653" idx="6"/>
            <a:endCxn id="3653" idx="6"/>
          </p:cNvCxnSpPr>
          <p:nvPr/>
        </p:nvCxnSpPr>
        <p:spPr>
          <a:xfrm>
            <a:off x="7330000" y="3207513"/>
            <a:ext cx="0" cy="0"/>
          </a:xfrm>
          <a:prstGeom prst="straightConnector1">
            <a:avLst/>
          </a:prstGeom>
          <a:noFill/>
          <a:ln cap="flat" cmpd="sng" w="9525">
            <a:solidFill>
              <a:srgbClr val="000000"/>
            </a:solidFill>
            <a:prstDash val="solid"/>
            <a:round/>
            <a:headEnd len="med" w="med" type="none"/>
            <a:tailEnd len="med" w="med" type="none"/>
          </a:ln>
        </p:spPr>
      </p:cxnSp>
      <p:cxnSp>
        <p:nvCxnSpPr>
          <p:cNvPr id="3886" name="Google Shape;3886;p35"/>
          <p:cNvCxnSpPr>
            <a:stCxn id="3653" idx="6"/>
          </p:cNvCxnSpPr>
          <p:nvPr/>
        </p:nvCxnSpPr>
        <p:spPr>
          <a:xfrm flipH="1" rot="10800000">
            <a:off x="7330000" y="3171513"/>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3887" name="Google Shape;3887;p35"/>
          <p:cNvCxnSpPr>
            <a:stCxn id="3653" idx="6"/>
            <a:endCxn id="3839" idx="2"/>
          </p:cNvCxnSpPr>
          <p:nvPr/>
        </p:nvCxnSpPr>
        <p:spPr>
          <a:xfrm>
            <a:off x="7330000" y="3207513"/>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3888" name="Google Shape;3888;p35"/>
          <p:cNvCxnSpPr>
            <a:stCxn id="3653" idx="6"/>
            <a:endCxn id="3840" idx="2"/>
          </p:cNvCxnSpPr>
          <p:nvPr/>
        </p:nvCxnSpPr>
        <p:spPr>
          <a:xfrm>
            <a:off x="7330000" y="3207513"/>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3889" name="Google Shape;3889;p35"/>
          <p:cNvCxnSpPr>
            <a:stCxn id="3653" idx="6"/>
            <a:endCxn id="3841" idx="2"/>
          </p:cNvCxnSpPr>
          <p:nvPr/>
        </p:nvCxnSpPr>
        <p:spPr>
          <a:xfrm>
            <a:off x="7330000" y="3207513"/>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3890" name="Google Shape;3890;p35"/>
          <p:cNvCxnSpPr>
            <a:stCxn id="3653" idx="6"/>
            <a:endCxn id="3842" idx="3"/>
          </p:cNvCxnSpPr>
          <p:nvPr/>
        </p:nvCxnSpPr>
        <p:spPr>
          <a:xfrm>
            <a:off x="7330000" y="3207513"/>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3891" name="Google Shape;3891;p35"/>
          <p:cNvCxnSpPr>
            <a:stCxn id="3653" idx="6"/>
            <a:endCxn id="3836" idx="1"/>
          </p:cNvCxnSpPr>
          <p:nvPr/>
        </p:nvCxnSpPr>
        <p:spPr>
          <a:xfrm>
            <a:off x="7330000" y="3207513"/>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3892" name="Google Shape;3892;p35"/>
          <p:cNvCxnSpPr>
            <a:stCxn id="3654" idx="6"/>
            <a:endCxn id="3834" idx="2"/>
          </p:cNvCxnSpPr>
          <p:nvPr/>
        </p:nvCxnSpPr>
        <p:spPr>
          <a:xfrm flipH="1" rot="10800000">
            <a:off x="7330000" y="1786825"/>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3893" name="Google Shape;3893;p35"/>
          <p:cNvCxnSpPr>
            <a:stCxn id="3654" idx="6"/>
            <a:endCxn id="3835" idx="2"/>
          </p:cNvCxnSpPr>
          <p:nvPr/>
        </p:nvCxnSpPr>
        <p:spPr>
          <a:xfrm flipH="1" rot="10800000">
            <a:off x="7330000" y="2122825"/>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3894" name="Google Shape;3894;p35"/>
          <p:cNvCxnSpPr>
            <a:stCxn id="3654" idx="6"/>
            <a:endCxn id="3837" idx="2"/>
          </p:cNvCxnSpPr>
          <p:nvPr/>
        </p:nvCxnSpPr>
        <p:spPr>
          <a:xfrm flipH="1" rot="10800000">
            <a:off x="7330000" y="2458825"/>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3895" name="Google Shape;3895;p35"/>
          <p:cNvCxnSpPr>
            <a:stCxn id="3654" idx="6"/>
            <a:endCxn id="3838" idx="2"/>
          </p:cNvCxnSpPr>
          <p:nvPr/>
        </p:nvCxnSpPr>
        <p:spPr>
          <a:xfrm flipH="1" rot="10800000">
            <a:off x="7330000" y="2757925"/>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3896" name="Google Shape;3896;p35"/>
          <p:cNvCxnSpPr>
            <a:stCxn id="3654" idx="6"/>
          </p:cNvCxnSpPr>
          <p:nvPr/>
        </p:nvCxnSpPr>
        <p:spPr>
          <a:xfrm flipH="1" rot="10800000">
            <a:off x="7330000" y="3202825"/>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3897" name="Google Shape;3897;p35"/>
          <p:cNvCxnSpPr>
            <a:stCxn id="3654" idx="6"/>
            <a:endCxn id="3839" idx="2"/>
          </p:cNvCxnSpPr>
          <p:nvPr/>
        </p:nvCxnSpPr>
        <p:spPr>
          <a:xfrm flipH="1" rot="10800000">
            <a:off x="7330000" y="3483025"/>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3898" name="Google Shape;3898;p35"/>
          <p:cNvCxnSpPr>
            <a:stCxn id="3654" idx="6"/>
            <a:endCxn id="3840" idx="2"/>
          </p:cNvCxnSpPr>
          <p:nvPr/>
        </p:nvCxnSpPr>
        <p:spPr>
          <a:xfrm>
            <a:off x="7330000" y="3621925"/>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3899" name="Google Shape;3899;p35"/>
          <p:cNvCxnSpPr>
            <a:stCxn id="3654" idx="6"/>
            <a:endCxn id="3841" idx="3"/>
          </p:cNvCxnSpPr>
          <p:nvPr/>
        </p:nvCxnSpPr>
        <p:spPr>
          <a:xfrm>
            <a:off x="7330000" y="3621925"/>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3900" name="Google Shape;3900;p35"/>
          <p:cNvCxnSpPr>
            <a:stCxn id="3654" idx="6"/>
            <a:endCxn id="3842" idx="2"/>
          </p:cNvCxnSpPr>
          <p:nvPr/>
        </p:nvCxnSpPr>
        <p:spPr>
          <a:xfrm>
            <a:off x="7330000" y="3621925"/>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3901" name="Google Shape;3901;p35"/>
          <p:cNvCxnSpPr>
            <a:stCxn id="3654" idx="6"/>
            <a:endCxn id="3836" idx="2"/>
          </p:cNvCxnSpPr>
          <p:nvPr/>
        </p:nvCxnSpPr>
        <p:spPr>
          <a:xfrm>
            <a:off x="7330000" y="3621925"/>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3902" name="Google Shape;3902;p35"/>
          <p:cNvCxnSpPr>
            <a:stCxn id="3655" idx="6"/>
            <a:endCxn id="3834" idx="2"/>
          </p:cNvCxnSpPr>
          <p:nvPr/>
        </p:nvCxnSpPr>
        <p:spPr>
          <a:xfrm flipH="1" rot="10800000">
            <a:off x="7330000" y="1786575"/>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3903" name="Google Shape;3903;p35"/>
          <p:cNvCxnSpPr>
            <a:stCxn id="3655" idx="6"/>
            <a:endCxn id="3835" idx="2"/>
          </p:cNvCxnSpPr>
          <p:nvPr/>
        </p:nvCxnSpPr>
        <p:spPr>
          <a:xfrm flipH="1" rot="10800000">
            <a:off x="7330000" y="2122875"/>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3904" name="Google Shape;3904;p35"/>
          <p:cNvCxnSpPr>
            <a:stCxn id="3655" idx="6"/>
            <a:endCxn id="3837" idx="2"/>
          </p:cNvCxnSpPr>
          <p:nvPr/>
        </p:nvCxnSpPr>
        <p:spPr>
          <a:xfrm flipH="1" rot="10800000">
            <a:off x="7330000" y="2458875"/>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3905" name="Google Shape;3905;p35"/>
          <p:cNvCxnSpPr>
            <a:stCxn id="3655" idx="6"/>
            <a:endCxn id="3838" idx="2"/>
          </p:cNvCxnSpPr>
          <p:nvPr/>
        </p:nvCxnSpPr>
        <p:spPr>
          <a:xfrm flipH="1" rot="10800000">
            <a:off x="7330000" y="2757975"/>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3906" name="Google Shape;3906;p35"/>
          <p:cNvCxnSpPr>
            <a:stCxn id="3655" idx="6"/>
          </p:cNvCxnSpPr>
          <p:nvPr/>
        </p:nvCxnSpPr>
        <p:spPr>
          <a:xfrm flipH="1" rot="10800000">
            <a:off x="7330000" y="3150675"/>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3907" name="Google Shape;3907;p35"/>
          <p:cNvCxnSpPr>
            <a:stCxn id="3655" idx="6"/>
            <a:endCxn id="3839" idx="2"/>
          </p:cNvCxnSpPr>
          <p:nvPr/>
        </p:nvCxnSpPr>
        <p:spPr>
          <a:xfrm flipH="1" rot="10800000">
            <a:off x="7330000" y="3482775"/>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3908" name="Google Shape;3908;p35"/>
          <p:cNvCxnSpPr>
            <a:stCxn id="3655" idx="6"/>
            <a:endCxn id="3840" idx="2"/>
          </p:cNvCxnSpPr>
          <p:nvPr/>
        </p:nvCxnSpPr>
        <p:spPr>
          <a:xfrm flipH="1" rot="10800000">
            <a:off x="7330000" y="3840075"/>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3909" name="Google Shape;3909;p35"/>
          <p:cNvCxnSpPr>
            <a:stCxn id="3655" idx="6"/>
            <a:endCxn id="3841" idx="2"/>
          </p:cNvCxnSpPr>
          <p:nvPr/>
        </p:nvCxnSpPr>
        <p:spPr>
          <a:xfrm>
            <a:off x="7330000" y="3968775"/>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3910" name="Google Shape;3910;p35"/>
          <p:cNvCxnSpPr>
            <a:stCxn id="3655" idx="6"/>
            <a:endCxn id="3842" idx="2"/>
          </p:cNvCxnSpPr>
          <p:nvPr/>
        </p:nvCxnSpPr>
        <p:spPr>
          <a:xfrm>
            <a:off x="7330000" y="3968775"/>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3911" name="Google Shape;3911;p35"/>
          <p:cNvCxnSpPr>
            <a:stCxn id="3655" idx="6"/>
            <a:endCxn id="3836" idx="2"/>
          </p:cNvCxnSpPr>
          <p:nvPr/>
        </p:nvCxnSpPr>
        <p:spPr>
          <a:xfrm>
            <a:off x="7330000" y="3968775"/>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3912" name="Google Shape;3912;p35"/>
          <p:cNvCxnSpPr>
            <a:stCxn id="3656" idx="6"/>
            <a:endCxn id="3834" idx="1"/>
          </p:cNvCxnSpPr>
          <p:nvPr/>
        </p:nvCxnSpPr>
        <p:spPr>
          <a:xfrm flipH="1" rot="10800000">
            <a:off x="7330000" y="1702025"/>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3913" name="Google Shape;3913;p35"/>
          <p:cNvCxnSpPr>
            <a:stCxn id="3656" idx="6"/>
            <a:endCxn id="3835" idx="2"/>
          </p:cNvCxnSpPr>
          <p:nvPr/>
        </p:nvCxnSpPr>
        <p:spPr>
          <a:xfrm flipH="1" rot="10800000">
            <a:off x="7330000" y="2122925"/>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3914" name="Google Shape;3914;p35"/>
          <p:cNvCxnSpPr>
            <a:stCxn id="3656" idx="6"/>
            <a:endCxn id="3837" idx="2"/>
          </p:cNvCxnSpPr>
          <p:nvPr/>
        </p:nvCxnSpPr>
        <p:spPr>
          <a:xfrm flipH="1" rot="10800000">
            <a:off x="7330000" y="2458925"/>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3915" name="Google Shape;3915;p35"/>
          <p:cNvCxnSpPr>
            <a:stCxn id="3656" idx="6"/>
            <a:endCxn id="3838" idx="2"/>
          </p:cNvCxnSpPr>
          <p:nvPr/>
        </p:nvCxnSpPr>
        <p:spPr>
          <a:xfrm flipH="1" rot="10800000">
            <a:off x="7330000" y="2758025"/>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3916" name="Google Shape;3916;p35"/>
          <p:cNvCxnSpPr>
            <a:stCxn id="3656" idx="6"/>
          </p:cNvCxnSpPr>
          <p:nvPr/>
        </p:nvCxnSpPr>
        <p:spPr>
          <a:xfrm flipH="1" rot="10800000">
            <a:off x="7330000" y="3161225"/>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3917" name="Google Shape;3917;p35"/>
          <p:cNvCxnSpPr>
            <a:stCxn id="3656" idx="6"/>
            <a:endCxn id="3839" idx="3"/>
          </p:cNvCxnSpPr>
          <p:nvPr/>
        </p:nvCxnSpPr>
        <p:spPr>
          <a:xfrm flipH="1" rot="10800000">
            <a:off x="7330000" y="3567425"/>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3918" name="Google Shape;3918;p35"/>
          <p:cNvCxnSpPr>
            <a:stCxn id="3656" idx="6"/>
            <a:endCxn id="3840" idx="2"/>
          </p:cNvCxnSpPr>
          <p:nvPr/>
        </p:nvCxnSpPr>
        <p:spPr>
          <a:xfrm flipH="1" rot="10800000">
            <a:off x="7330000" y="3840125"/>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3919" name="Google Shape;3919;p35"/>
          <p:cNvCxnSpPr>
            <a:stCxn id="3656" idx="6"/>
            <a:endCxn id="3841" idx="2"/>
          </p:cNvCxnSpPr>
          <p:nvPr/>
        </p:nvCxnSpPr>
        <p:spPr>
          <a:xfrm flipH="1" rot="10800000">
            <a:off x="7330000" y="4207925"/>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3920" name="Google Shape;3920;p35"/>
          <p:cNvCxnSpPr>
            <a:stCxn id="3656" idx="6"/>
            <a:endCxn id="3842" idx="2"/>
          </p:cNvCxnSpPr>
          <p:nvPr/>
        </p:nvCxnSpPr>
        <p:spPr>
          <a:xfrm>
            <a:off x="7330000" y="4315625"/>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3921" name="Google Shape;3921;p35"/>
          <p:cNvCxnSpPr>
            <a:stCxn id="3656" idx="6"/>
            <a:endCxn id="3836" idx="2"/>
          </p:cNvCxnSpPr>
          <p:nvPr/>
        </p:nvCxnSpPr>
        <p:spPr>
          <a:xfrm>
            <a:off x="7330000" y="4315625"/>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3922" name="Google Shape;3922;p35"/>
          <p:cNvCxnSpPr>
            <a:stCxn id="3657" idx="6"/>
            <a:endCxn id="3834" idx="2"/>
          </p:cNvCxnSpPr>
          <p:nvPr/>
        </p:nvCxnSpPr>
        <p:spPr>
          <a:xfrm flipH="1" rot="10800000">
            <a:off x="7330000" y="1786675"/>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3923" name="Google Shape;3923;p35"/>
          <p:cNvCxnSpPr>
            <a:stCxn id="3657" idx="6"/>
            <a:endCxn id="3835" idx="2"/>
          </p:cNvCxnSpPr>
          <p:nvPr/>
        </p:nvCxnSpPr>
        <p:spPr>
          <a:xfrm flipH="1" rot="10800000">
            <a:off x="7330000" y="2122675"/>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3924" name="Google Shape;3924;p35"/>
          <p:cNvCxnSpPr>
            <a:stCxn id="3657" idx="6"/>
            <a:endCxn id="3837" idx="1"/>
          </p:cNvCxnSpPr>
          <p:nvPr/>
        </p:nvCxnSpPr>
        <p:spPr>
          <a:xfrm flipH="1" rot="10800000">
            <a:off x="7330000" y="2374375"/>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3925" name="Google Shape;3925;p35"/>
          <p:cNvCxnSpPr>
            <a:stCxn id="3657" idx="6"/>
            <a:endCxn id="3838" idx="2"/>
          </p:cNvCxnSpPr>
          <p:nvPr/>
        </p:nvCxnSpPr>
        <p:spPr>
          <a:xfrm flipH="1" rot="10800000">
            <a:off x="7330000" y="2758075"/>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3926" name="Google Shape;3926;p35"/>
          <p:cNvCxnSpPr>
            <a:stCxn id="3657" idx="6"/>
          </p:cNvCxnSpPr>
          <p:nvPr/>
        </p:nvCxnSpPr>
        <p:spPr>
          <a:xfrm flipH="1" rot="10800000">
            <a:off x="7330000" y="3181975"/>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3927" name="Google Shape;3927;p35"/>
          <p:cNvCxnSpPr>
            <a:stCxn id="3657" idx="6"/>
            <a:endCxn id="3839" idx="3"/>
          </p:cNvCxnSpPr>
          <p:nvPr/>
        </p:nvCxnSpPr>
        <p:spPr>
          <a:xfrm flipH="1" rot="10800000">
            <a:off x="7330000" y="3567475"/>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3928" name="Google Shape;3928;p35"/>
          <p:cNvCxnSpPr>
            <a:stCxn id="3841" idx="2"/>
            <a:endCxn id="3840" idx="2"/>
          </p:cNvCxnSpPr>
          <p:nvPr/>
        </p:nvCxnSpPr>
        <p:spPr>
          <a:xfrm rot="10800000">
            <a:off x="7567000" y="3840075"/>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3929" name="Google Shape;3929;p35"/>
          <p:cNvCxnSpPr>
            <a:stCxn id="3657" idx="6"/>
            <a:endCxn id="3841" idx="3"/>
          </p:cNvCxnSpPr>
          <p:nvPr/>
        </p:nvCxnSpPr>
        <p:spPr>
          <a:xfrm flipH="1" rot="10800000">
            <a:off x="7330000" y="4292275"/>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3930" name="Google Shape;3930;p35"/>
          <p:cNvCxnSpPr>
            <a:stCxn id="3657" idx="6"/>
            <a:endCxn id="3842" idx="2"/>
          </p:cNvCxnSpPr>
          <p:nvPr/>
        </p:nvCxnSpPr>
        <p:spPr>
          <a:xfrm flipH="1" rot="10800000">
            <a:off x="7330000" y="4554775"/>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3931" name="Google Shape;3931;p35"/>
          <p:cNvCxnSpPr>
            <a:stCxn id="3657" idx="6"/>
            <a:endCxn id="3836" idx="2"/>
          </p:cNvCxnSpPr>
          <p:nvPr/>
        </p:nvCxnSpPr>
        <p:spPr>
          <a:xfrm>
            <a:off x="7330000" y="4662475"/>
            <a:ext cx="237000" cy="239100"/>
          </a:xfrm>
          <a:prstGeom prst="straightConnector1">
            <a:avLst/>
          </a:prstGeom>
          <a:noFill/>
          <a:ln cap="flat" cmpd="sng" w="9525">
            <a:solidFill>
              <a:srgbClr val="000000"/>
            </a:solidFill>
            <a:prstDash val="solid"/>
            <a:round/>
            <a:headEnd len="med" w="med" type="none"/>
            <a:tailEnd len="med" w="med" type="none"/>
          </a:ln>
        </p:spPr>
      </p:cxnSp>
      <p:sp>
        <p:nvSpPr>
          <p:cNvPr id="3932" name="Google Shape;3932;p35"/>
          <p:cNvSpPr txBox="1"/>
          <p:nvPr/>
        </p:nvSpPr>
        <p:spPr>
          <a:xfrm>
            <a:off x="5814317" y="1851263"/>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933" name="Google Shape;3933;p35"/>
          <p:cNvSpPr txBox="1"/>
          <p:nvPr/>
        </p:nvSpPr>
        <p:spPr>
          <a:xfrm>
            <a:off x="5813940" y="1549800"/>
            <a:ext cx="1863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3934" name="Google Shape;3934;p35"/>
          <p:cNvSpPr txBox="1"/>
          <p:nvPr/>
        </p:nvSpPr>
        <p:spPr>
          <a:xfrm>
            <a:off x="5593524" y="2116900"/>
            <a:ext cx="3825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3935" name="Google Shape;3935;p35"/>
          <p:cNvSpPr txBox="1"/>
          <p:nvPr/>
        </p:nvSpPr>
        <p:spPr>
          <a:xfrm>
            <a:off x="5546825" y="4337400"/>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3936" name="Google Shape;3936;p35"/>
          <p:cNvSpPr txBox="1"/>
          <p:nvPr/>
        </p:nvSpPr>
        <p:spPr>
          <a:xfrm>
            <a:off x="5690125" y="3894475"/>
            <a:ext cx="355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3937" name="Google Shape;3937;p35"/>
          <p:cNvSpPr txBox="1"/>
          <p:nvPr/>
        </p:nvSpPr>
        <p:spPr>
          <a:xfrm>
            <a:off x="7738750" y="15893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3938" name="Google Shape;3938;p35"/>
          <p:cNvSpPr txBox="1"/>
          <p:nvPr/>
        </p:nvSpPr>
        <p:spPr>
          <a:xfrm>
            <a:off x="7762925" y="18887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3939" name="Google Shape;3939;p35"/>
          <p:cNvSpPr txBox="1"/>
          <p:nvPr/>
        </p:nvSpPr>
        <p:spPr>
          <a:xfrm>
            <a:off x="7763350" y="2202663"/>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940" name="Google Shape;3940;p35"/>
          <p:cNvSpPr txBox="1"/>
          <p:nvPr/>
        </p:nvSpPr>
        <p:spPr>
          <a:xfrm>
            <a:off x="7763363" y="25166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3941" name="Google Shape;3941;p35"/>
          <p:cNvSpPr txBox="1"/>
          <p:nvPr/>
        </p:nvSpPr>
        <p:spPr>
          <a:xfrm>
            <a:off x="7768313" y="29265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3942" name="Google Shape;3942;p35"/>
          <p:cNvSpPr txBox="1"/>
          <p:nvPr/>
        </p:nvSpPr>
        <p:spPr>
          <a:xfrm>
            <a:off x="7753088" y="32859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3943" name="Google Shape;3943;p35"/>
          <p:cNvSpPr txBox="1"/>
          <p:nvPr/>
        </p:nvSpPr>
        <p:spPr>
          <a:xfrm>
            <a:off x="7757813" y="36453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3944" name="Google Shape;3944;p35"/>
          <p:cNvSpPr txBox="1"/>
          <p:nvPr/>
        </p:nvSpPr>
        <p:spPr>
          <a:xfrm>
            <a:off x="7757813" y="40048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3945" name="Google Shape;3945;p35"/>
          <p:cNvSpPr txBox="1"/>
          <p:nvPr/>
        </p:nvSpPr>
        <p:spPr>
          <a:xfrm>
            <a:off x="7757813" y="43642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3946" name="Google Shape;3946;p35"/>
          <p:cNvSpPr txBox="1"/>
          <p:nvPr/>
        </p:nvSpPr>
        <p:spPr>
          <a:xfrm>
            <a:off x="7676643" y="4723650"/>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3947" name="Google Shape;3947;p35"/>
          <p:cNvSpPr/>
          <p:nvPr/>
        </p:nvSpPr>
        <p:spPr>
          <a:xfrm>
            <a:off x="8097150" y="3767625"/>
            <a:ext cx="448800" cy="218100"/>
          </a:xfrm>
          <a:prstGeom prst="lef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48" name="Google Shape;3948;p35"/>
          <p:cNvCxnSpPr>
            <a:endCxn id="3641" idx="2"/>
          </p:cNvCxnSpPr>
          <p:nvPr/>
        </p:nvCxnSpPr>
        <p:spPr>
          <a:xfrm>
            <a:off x="4412950" y="1241675"/>
            <a:ext cx="2197800" cy="652500"/>
          </a:xfrm>
          <a:prstGeom prst="straightConnector1">
            <a:avLst/>
          </a:prstGeom>
          <a:noFill/>
          <a:ln cap="flat" cmpd="sng" w="9525">
            <a:solidFill>
              <a:srgbClr val="FF0000"/>
            </a:solidFill>
            <a:prstDash val="solid"/>
            <a:round/>
            <a:headEnd len="med" w="med" type="none"/>
            <a:tailEnd len="med" w="med" type="triangle"/>
          </a:ln>
        </p:spPr>
      </p:cxnSp>
      <p:cxnSp>
        <p:nvCxnSpPr>
          <p:cNvPr id="3949" name="Google Shape;3949;p35"/>
          <p:cNvCxnSpPr>
            <a:endCxn id="3643" idx="2"/>
          </p:cNvCxnSpPr>
          <p:nvPr/>
        </p:nvCxnSpPr>
        <p:spPr>
          <a:xfrm flipH="1" rot="10800000">
            <a:off x="4392250" y="2860663"/>
            <a:ext cx="2218500" cy="39600"/>
          </a:xfrm>
          <a:prstGeom prst="straightConnector1">
            <a:avLst/>
          </a:prstGeom>
          <a:noFill/>
          <a:ln cap="flat" cmpd="sng" w="9525">
            <a:solidFill>
              <a:srgbClr val="FF0000"/>
            </a:solidFill>
            <a:prstDash val="solid"/>
            <a:round/>
            <a:headEnd len="med" w="med" type="none"/>
            <a:tailEnd len="med" w="med" type="triangle"/>
          </a:ln>
        </p:spPr>
      </p:cxnSp>
      <p:cxnSp>
        <p:nvCxnSpPr>
          <p:cNvPr id="3950" name="Google Shape;3950;p35"/>
          <p:cNvCxnSpPr>
            <a:endCxn id="3646" idx="2"/>
          </p:cNvCxnSpPr>
          <p:nvPr/>
        </p:nvCxnSpPr>
        <p:spPr>
          <a:xfrm flipH="1" rot="10800000">
            <a:off x="4349050" y="3968775"/>
            <a:ext cx="2261700" cy="279300"/>
          </a:xfrm>
          <a:prstGeom prst="straightConnector1">
            <a:avLst/>
          </a:prstGeom>
          <a:noFill/>
          <a:ln cap="flat" cmpd="sng" w="9525">
            <a:solidFill>
              <a:srgbClr val="FF0000"/>
            </a:solidFill>
            <a:prstDash val="solid"/>
            <a:round/>
            <a:headEnd len="med" w="med" type="none"/>
            <a:tailEnd len="med" w="med" type="triangle"/>
          </a:ln>
        </p:spPr>
      </p:cxnSp>
      <p:cxnSp>
        <p:nvCxnSpPr>
          <p:cNvPr id="3951" name="Google Shape;3951;p35"/>
          <p:cNvCxnSpPr>
            <a:endCxn id="3840" idx="1"/>
          </p:cNvCxnSpPr>
          <p:nvPr/>
        </p:nvCxnSpPr>
        <p:spPr>
          <a:xfrm>
            <a:off x="7329983" y="2204028"/>
            <a:ext cx="264300" cy="1551600"/>
          </a:xfrm>
          <a:prstGeom prst="straightConnector1">
            <a:avLst/>
          </a:prstGeom>
          <a:noFill/>
          <a:ln cap="flat" cmpd="sng" w="9525">
            <a:solidFill>
              <a:srgbClr val="FF0000"/>
            </a:solidFill>
            <a:prstDash val="solid"/>
            <a:round/>
            <a:headEnd len="med" w="med" type="none"/>
            <a:tailEnd len="med" w="med" type="triangle"/>
          </a:ln>
        </p:spPr>
      </p:cxnSp>
      <p:cxnSp>
        <p:nvCxnSpPr>
          <p:cNvPr id="3952" name="Google Shape;3952;p35"/>
          <p:cNvCxnSpPr>
            <a:stCxn id="3652" idx="6"/>
            <a:endCxn id="3840" idx="1"/>
          </p:cNvCxnSpPr>
          <p:nvPr/>
        </p:nvCxnSpPr>
        <p:spPr>
          <a:xfrm>
            <a:off x="7330000" y="2860663"/>
            <a:ext cx="264300" cy="894900"/>
          </a:xfrm>
          <a:prstGeom prst="straightConnector1">
            <a:avLst/>
          </a:prstGeom>
          <a:noFill/>
          <a:ln cap="flat" cmpd="sng" w="9525">
            <a:solidFill>
              <a:srgbClr val="FF0000"/>
            </a:solidFill>
            <a:prstDash val="solid"/>
            <a:round/>
            <a:headEnd len="med" w="med" type="none"/>
            <a:tailEnd len="med" w="med" type="triangle"/>
          </a:ln>
        </p:spPr>
      </p:cxnSp>
      <p:cxnSp>
        <p:nvCxnSpPr>
          <p:cNvPr id="3953" name="Google Shape;3953;p35"/>
          <p:cNvCxnSpPr>
            <a:stCxn id="3655" idx="6"/>
            <a:endCxn id="3840" idx="2"/>
          </p:cNvCxnSpPr>
          <p:nvPr/>
        </p:nvCxnSpPr>
        <p:spPr>
          <a:xfrm flipH="1" rot="10800000">
            <a:off x="7330000" y="3840075"/>
            <a:ext cx="237000" cy="1287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3957" name="Shape 3957"/>
        <p:cNvGrpSpPr/>
        <p:nvPr/>
      </p:nvGrpSpPr>
      <p:grpSpPr>
        <a:xfrm>
          <a:off x="0" y="0"/>
          <a:ext cx="0" cy="0"/>
          <a:chOff x="0" y="0"/>
          <a:chExt cx="0" cy="0"/>
        </a:xfrm>
      </p:grpSpPr>
      <p:sp>
        <p:nvSpPr>
          <p:cNvPr id="3958" name="Google Shape;3958;p36"/>
          <p:cNvSpPr txBox="1"/>
          <p:nvPr>
            <p:ph idx="4294967295" type="title"/>
          </p:nvPr>
        </p:nvSpPr>
        <p:spPr>
          <a:xfrm>
            <a:off x="227900" y="701550"/>
            <a:ext cx="2343300" cy="90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400">
                <a:solidFill>
                  <a:srgbClr val="000000"/>
                </a:solidFill>
                <a:latin typeface="Lato"/>
                <a:ea typeface="Lato"/>
                <a:cs typeface="Lato"/>
                <a:sym typeface="Lato"/>
              </a:rPr>
              <a:t>We won’t go over the math in detail.  </a:t>
            </a:r>
            <a:endParaRPr sz="2500">
              <a:solidFill>
                <a:srgbClr val="000000"/>
              </a:solidFill>
              <a:latin typeface="Lato"/>
              <a:ea typeface="Lato"/>
              <a:cs typeface="Lato"/>
              <a:sym typeface="Lato"/>
            </a:endParaRPr>
          </a:p>
        </p:txBody>
      </p:sp>
      <p:pic>
        <p:nvPicPr>
          <p:cNvPr id="3959" name="Google Shape;3959;p36"/>
          <p:cNvPicPr preferRelativeResize="0"/>
          <p:nvPr/>
        </p:nvPicPr>
        <p:blipFill rotWithShape="1">
          <a:blip r:embed="rId3">
            <a:alphaModFix/>
          </a:blip>
          <a:srcRect b="36777" l="0" r="0" t="43055"/>
          <a:stretch/>
        </p:blipFill>
        <p:spPr>
          <a:xfrm>
            <a:off x="2826063" y="1140788"/>
            <a:ext cx="1520626" cy="306676"/>
          </a:xfrm>
          <a:prstGeom prst="rect">
            <a:avLst/>
          </a:prstGeom>
          <a:noFill/>
          <a:ln>
            <a:noFill/>
          </a:ln>
        </p:spPr>
      </p:pic>
      <p:pic>
        <p:nvPicPr>
          <p:cNvPr id="3960" name="Google Shape;3960;p36"/>
          <p:cNvPicPr preferRelativeResize="0"/>
          <p:nvPr/>
        </p:nvPicPr>
        <p:blipFill rotWithShape="1">
          <a:blip r:embed="rId3">
            <a:alphaModFix/>
          </a:blip>
          <a:srcRect b="20040" l="0" r="0" t="62807"/>
          <a:stretch/>
        </p:blipFill>
        <p:spPr>
          <a:xfrm>
            <a:off x="2829088" y="3010100"/>
            <a:ext cx="1520626" cy="260826"/>
          </a:xfrm>
          <a:prstGeom prst="rect">
            <a:avLst/>
          </a:prstGeom>
          <a:noFill/>
          <a:ln>
            <a:noFill/>
          </a:ln>
        </p:spPr>
      </p:pic>
      <p:pic>
        <p:nvPicPr>
          <p:cNvPr id="3961" name="Google Shape;3961;p36"/>
          <p:cNvPicPr preferRelativeResize="0"/>
          <p:nvPr/>
        </p:nvPicPr>
        <p:blipFill rotWithShape="1">
          <a:blip r:embed="rId3">
            <a:alphaModFix/>
          </a:blip>
          <a:srcRect b="0" l="0" r="0" t="82847"/>
          <a:stretch/>
        </p:blipFill>
        <p:spPr>
          <a:xfrm>
            <a:off x="2828400" y="4835499"/>
            <a:ext cx="1520626" cy="260825"/>
          </a:xfrm>
          <a:prstGeom prst="rect">
            <a:avLst/>
          </a:prstGeom>
          <a:noFill/>
          <a:ln>
            <a:noFill/>
          </a:ln>
        </p:spPr>
      </p:pic>
      <p:sp>
        <p:nvSpPr>
          <p:cNvPr id="3962" name="Google Shape;3962;p36"/>
          <p:cNvSpPr/>
          <p:nvPr/>
        </p:nvSpPr>
        <p:spPr>
          <a:xfrm>
            <a:off x="2826013" y="531275"/>
            <a:ext cx="1520700" cy="61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63" name="Google Shape;3963;p36"/>
          <p:cNvSpPr/>
          <p:nvPr/>
        </p:nvSpPr>
        <p:spPr>
          <a:xfrm>
            <a:off x="2829050" y="2095856"/>
            <a:ext cx="1520700" cy="916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64" name="Google Shape;3964;p36"/>
          <p:cNvSpPr/>
          <p:nvPr/>
        </p:nvSpPr>
        <p:spPr>
          <a:xfrm>
            <a:off x="2828400" y="3660436"/>
            <a:ext cx="1520700" cy="117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65" name="Google Shape;3965;p36"/>
          <p:cNvSpPr/>
          <p:nvPr/>
        </p:nvSpPr>
        <p:spPr>
          <a:xfrm>
            <a:off x="2826013" y="1452424"/>
            <a:ext cx="1520700" cy="561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 V b</a:t>
            </a:r>
            <a:endParaRPr>
              <a:solidFill>
                <a:srgbClr val="FFFFFF"/>
              </a:solidFill>
            </a:endParaRPr>
          </a:p>
        </p:txBody>
      </p:sp>
      <p:sp>
        <p:nvSpPr>
          <p:cNvPr id="3966" name="Google Shape;3966;p36"/>
          <p:cNvSpPr/>
          <p:nvPr/>
        </p:nvSpPr>
        <p:spPr>
          <a:xfrm>
            <a:off x="2822988" y="3248037"/>
            <a:ext cx="1520700" cy="30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 V b</a:t>
            </a:r>
            <a:endParaRPr>
              <a:solidFill>
                <a:srgbClr val="FFFFFF"/>
              </a:solidFill>
            </a:endParaRPr>
          </a:p>
        </p:txBody>
      </p:sp>
      <p:sp>
        <p:nvSpPr>
          <p:cNvPr id="3967" name="Google Shape;3967;p36"/>
          <p:cNvSpPr/>
          <p:nvPr/>
        </p:nvSpPr>
        <p:spPr>
          <a:xfrm>
            <a:off x="6001150" y="13702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36"/>
          <p:cNvSpPr/>
          <p:nvPr/>
        </p:nvSpPr>
        <p:spPr>
          <a:xfrm>
            <a:off x="6001150" y="4782025"/>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36"/>
          <p:cNvSpPr/>
          <p:nvPr/>
        </p:nvSpPr>
        <p:spPr>
          <a:xfrm>
            <a:off x="6001150" y="1666563"/>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36"/>
          <p:cNvSpPr/>
          <p:nvPr/>
        </p:nvSpPr>
        <p:spPr>
          <a:xfrm>
            <a:off x="6001150" y="1962888"/>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36"/>
          <p:cNvSpPr/>
          <p:nvPr/>
        </p:nvSpPr>
        <p:spPr>
          <a:xfrm>
            <a:off x="6001150" y="2259213"/>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36"/>
          <p:cNvSpPr/>
          <p:nvPr/>
        </p:nvSpPr>
        <p:spPr>
          <a:xfrm>
            <a:off x="6001150" y="25555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36"/>
          <p:cNvSpPr/>
          <p:nvPr/>
        </p:nvSpPr>
        <p:spPr>
          <a:xfrm>
            <a:off x="6001150" y="29027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36"/>
          <p:cNvSpPr/>
          <p:nvPr/>
        </p:nvSpPr>
        <p:spPr>
          <a:xfrm>
            <a:off x="6001150" y="32647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36"/>
          <p:cNvSpPr/>
          <p:nvPr/>
        </p:nvSpPr>
        <p:spPr>
          <a:xfrm>
            <a:off x="6001150" y="36267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36"/>
          <p:cNvSpPr/>
          <p:nvPr/>
        </p:nvSpPr>
        <p:spPr>
          <a:xfrm>
            <a:off x="6001150" y="401182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36"/>
          <p:cNvSpPr/>
          <p:nvPr/>
        </p:nvSpPr>
        <p:spPr>
          <a:xfrm>
            <a:off x="6001150" y="44351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36"/>
          <p:cNvSpPr/>
          <p:nvPr/>
        </p:nvSpPr>
        <p:spPr>
          <a:xfrm>
            <a:off x="7567000" y="30457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36"/>
          <p:cNvSpPr/>
          <p:nvPr/>
        </p:nvSpPr>
        <p:spPr>
          <a:xfrm>
            <a:off x="6610750" y="208445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36"/>
          <p:cNvSpPr/>
          <p:nvPr/>
        </p:nvSpPr>
        <p:spPr>
          <a:xfrm>
            <a:off x="6610750" y="17746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36"/>
          <p:cNvSpPr/>
          <p:nvPr/>
        </p:nvSpPr>
        <p:spPr>
          <a:xfrm>
            <a:off x="6610750" y="23942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36"/>
          <p:cNvSpPr/>
          <p:nvPr/>
        </p:nvSpPr>
        <p:spPr>
          <a:xfrm>
            <a:off x="6610750" y="27411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36"/>
          <p:cNvSpPr/>
          <p:nvPr/>
        </p:nvSpPr>
        <p:spPr>
          <a:xfrm>
            <a:off x="6610750" y="3087963"/>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36"/>
          <p:cNvSpPr/>
          <p:nvPr/>
        </p:nvSpPr>
        <p:spPr>
          <a:xfrm>
            <a:off x="6610750" y="350237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36"/>
          <p:cNvSpPr/>
          <p:nvPr/>
        </p:nvSpPr>
        <p:spPr>
          <a:xfrm>
            <a:off x="6610750" y="38492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36"/>
          <p:cNvSpPr/>
          <p:nvPr/>
        </p:nvSpPr>
        <p:spPr>
          <a:xfrm>
            <a:off x="6610750" y="419607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36"/>
          <p:cNvSpPr/>
          <p:nvPr/>
        </p:nvSpPr>
        <p:spPr>
          <a:xfrm>
            <a:off x="6610750" y="454292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36"/>
          <p:cNvSpPr/>
          <p:nvPr/>
        </p:nvSpPr>
        <p:spPr>
          <a:xfrm>
            <a:off x="7143700" y="20844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36"/>
          <p:cNvSpPr/>
          <p:nvPr/>
        </p:nvSpPr>
        <p:spPr>
          <a:xfrm>
            <a:off x="7143700" y="17746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36"/>
          <p:cNvSpPr/>
          <p:nvPr/>
        </p:nvSpPr>
        <p:spPr>
          <a:xfrm>
            <a:off x="7143700" y="23942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36"/>
          <p:cNvSpPr/>
          <p:nvPr/>
        </p:nvSpPr>
        <p:spPr>
          <a:xfrm>
            <a:off x="7143700" y="27411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36"/>
          <p:cNvSpPr/>
          <p:nvPr/>
        </p:nvSpPr>
        <p:spPr>
          <a:xfrm>
            <a:off x="7143700" y="3087963"/>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36"/>
          <p:cNvSpPr/>
          <p:nvPr/>
        </p:nvSpPr>
        <p:spPr>
          <a:xfrm>
            <a:off x="7143700" y="35023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36"/>
          <p:cNvSpPr/>
          <p:nvPr/>
        </p:nvSpPr>
        <p:spPr>
          <a:xfrm>
            <a:off x="7143700" y="38492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36"/>
          <p:cNvSpPr/>
          <p:nvPr/>
        </p:nvSpPr>
        <p:spPr>
          <a:xfrm>
            <a:off x="7143700" y="419607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36"/>
          <p:cNvSpPr/>
          <p:nvPr/>
        </p:nvSpPr>
        <p:spPr>
          <a:xfrm>
            <a:off x="7143700" y="45429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97" name="Google Shape;3997;p36"/>
          <p:cNvCxnSpPr/>
          <p:nvPr/>
        </p:nvCxnSpPr>
        <p:spPr>
          <a:xfrm>
            <a:off x="6187450" y="1534925"/>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3998" name="Google Shape;3998;p36"/>
          <p:cNvCxnSpPr/>
          <p:nvPr/>
        </p:nvCxnSpPr>
        <p:spPr>
          <a:xfrm>
            <a:off x="6164950" y="1498375"/>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3999" name="Google Shape;3999;p36"/>
          <p:cNvCxnSpPr/>
          <p:nvPr/>
        </p:nvCxnSpPr>
        <p:spPr>
          <a:xfrm>
            <a:off x="6190375" y="1567875"/>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4000" name="Google Shape;4000;p36"/>
          <p:cNvCxnSpPr/>
          <p:nvPr/>
        </p:nvCxnSpPr>
        <p:spPr>
          <a:xfrm>
            <a:off x="6179500" y="1567875"/>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4001" name="Google Shape;4001;p36"/>
          <p:cNvCxnSpPr/>
          <p:nvPr/>
        </p:nvCxnSpPr>
        <p:spPr>
          <a:xfrm>
            <a:off x="6190375" y="1578750"/>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4002" name="Google Shape;4002;p36"/>
          <p:cNvCxnSpPr>
            <a:endCxn id="3984" idx="2"/>
          </p:cNvCxnSpPr>
          <p:nvPr/>
        </p:nvCxnSpPr>
        <p:spPr>
          <a:xfrm>
            <a:off x="6179350" y="1578625"/>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4003" name="Google Shape;4003;p36"/>
          <p:cNvCxnSpPr>
            <a:endCxn id="3985" idx="2"/>
          </p:cNvCxnSpPr>
          <p:nvPr/>
        </p:nvCxnSpPr>
        <p:spPr>
          <a:xfrm>
            <a:off x="6179350" y="1567875"/>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4004" name="Google Shape;4004;p36"/>
          <p:cNvCxnSpPr>
            <a:endCxn id="3986" idx="1"/>
          </p:cNvCxnSpPr>
          <p:nvPr/>
        </p:nvCxnSpPr>
        <p:spPr>
          <a:xfrm>
            <a:off x="6179633" y="1567990"/>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4005" name="Google Shape;4005;p36"/>
          <p:cNvCxnSpPr>
            <a:endCxn id="3987" idx="2"/>
          </p:cNvCxnSpPr>
          <p:nvPr/>
        </p:nvCxnSpPr>
        <p:spPr>
          <a:xfrm>
            <a:off x="6179350" y="1578775"/>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4006" name="Google Shape;4006;p36"/>
          <p:cNvCxnSpPr/>
          <p:nvPr/>
        </p:nvCxnSpPr>
        <p:spPr>
          <a:xfrm>
            <a:off x="6201250" y="1817950"/>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4007" name="Google Shape;4007;p36"/>
          <p:cNvCxnSpPr/>
          <p:nvPr/>
        </p:nvCxnSpPr>
        <p:spPr>
          <a:xfrm>
            <a:off x="6201250" y="1861425"/>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4008" name="Google Shape;4008;p36"/>
          <p:cNvCxnSpPr/>
          <p:nvPr/>
        </p:nvCxnSpPr>
        <p:spPr>
          <a:xfrm>
            <a:off x="6190375" y="1839675"/>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4009" name="Google Shape;4009;p36"/>
          <p:cNvCxnSpPr/>
          <p:nvPr/>
        </p:nvCxnSpPr>
        <p:spPr>
          <a:xfrm>
            <a:off x="6223000" y="1872300"/>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4010" name="Google Shape;4010;p36"/>
          <p:cNvCxnSpPr/>
          <p:nvPr/>
        </p:nvCxnSpPr>
        <p:spPr>
          <a:xfrm>
            <a:off x="6212125" y="1850550"/>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4011" name="Google Shape;4011;p36"/>
          <p:cNvCxnSpPr>
            <a:endCxn id="3984" idx="1"/>
          </p:cNvCxnSpPr>
          <p:nvPr/>
        </p:nvCxnSpPr>
        <p:spPr>
          <a:xfrm>
            <a:off x="6212033" y="1850490"/>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4012" name="Google Shape;4012;p36"/>
          <p:cNvCxnSpPr>
            <a:endCxn id="3985" idx="2"/>
          </p:cNvCxnSpPr>
          <p:nvPr/>
        </p:nvCxnSpPr>
        <p:spPr>
          <a:xfrm>
            <a:off x="6233950" y="1872375"/>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4013" name="Google Shape;4013;p36"/>
          <p:cNvCxnSpPr>
            <a:endCxn id="3986" idx="1"/>
          </p:cNvCxnSpPr>
          <p:nvPr/>
        </p:nvCxnSpPr>
        <p:spPr>
          <a:xfrm>
            <a:off x="6233933" y="1850590"/>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4014" name="Google Shape;4014;p36"/>
          <p:cNvCxnSpPr>
            <a:endCxn id="3987" idx="1"/>
          </p:cNvCxnSpPr>
          <p:nvPr/>
        </p:nvCxnSpPr>
        <p:spPr>
          <a:xfrm>
            <a:off x="6201233" y="1839540"/>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4015" name="Google Shape;4015;p36"/>
          <p:cNvCxnSpPr/>
          <p:nvPr/>
        </p:nvCxnSpPr>
        <p:spPr>
          <a:xfrm flipH="1" rot="10800000">
            <a:off x="6190375" y="1861375"/>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4016" name="Google Shape;4016;p36"/>
          <p:cNvCxnSpPr/>
          <p:nvPr/>
        </p:nvCxnSpPr>
        <p:spPr>
          <a:xfrm>
            <a:off x="6179500" y="2122375"/>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4017" name="Google Shape;4017;p36"/>
          <p:cNvCxnSpPr/>
          <p:nvPr/>
        </p:nvCxnSpPr>
        <p:spPr>
          <a:xfrm>
            <a:off x="6201250" y="2144125"/>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4018" name="Google Shape;4018;p36"/>
          <p:cNvCxnSpPr/>
          <p:nvPr/>
        </p:nvCxnSpPr>
        <p:spPr>
          <a:xfrm>
            <a:off x="6190375" y="2155000"/>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4019" name="Google Shape;4019;p36"/>
          <p:cNvCxnSpPr/>
          <p:nvPr/>
        </p:nvCxnSpPr>
        <p:spPr>
          <a:xfrm>
            <a:off x="6201250" y="2155000"/>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4020" name="Google Shape;4020;p36"/>
          <p:cNvCxnSpPr>
            <a:endCxn id="3984" idx="2"/>
          </p:cNvCxnSpPr>
          <p:nvPr/>
        </p:nvCxnSpPr>
        <p:spPr>
          <a:xfrm>
            <a:off x="6212050" y="2165725"/>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4021" name="Google Shape;4021;p36"/>
          <p:cNvCxnSpPr>
            <a:endCxn id="3985" idx="2"/>
          </p:cNvCxnSpPr>
          <p:nvPr/>
        </p:nvCxnSpPr>
        <p:spPr>
          <a:xfrm>
            <a:off x="6190450" y="2133375"/>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4022" name="Google Shape;4022;p36"/>
          <p:cNvCxnSpPr>
            <a:endCxn id="3986" idx="1"/>
          </p:cNvCxnSpPr>
          <p:nvPr/>
        </p:nvCxnSpPr>
        <p:spPr>
          <a:xfrm>
            <a:off x="6201233" y="2165890"/>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4023" name="Google Shape;4023;p36"/>
          <p:cNvCxnSpPr>
            <a:endCxn id="3987" idx="2"/>
          </p:cNvCxnSpPr>
          <p:nvPr/>
        </p:nvCxnSpPr>
        <p:spPr>
          <a:xfrm>
            <a:off x="6201250" y="2165875"/>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4024" name="Google Shape;4024;p36"/>
          <p:cNvCxnSpPr/>
          <p:nvPr/>
        </p:nvCxnSpPr>
        <p:spPr>
          <a:xfrm flipH="1" rot="10800000">
            <a:off x="6233875" y="1894175"/>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4025" name="Google Shape;4025;p36"/>
          <p:cNvCxnSpPr/>
          <p:nvPr/>
        </p:nvCxnSpPr>
        <p:spPr>
          <a:xfrm flipH="1" rot="10800000">
            <a:off x="6212125" y="2176850"/>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4026" name="Google Shape;4026;p36"/>
          <p:cNvCxnSpPr>
            <a:endCxn id="3984" idx="2"/>
          </p:cNvCxnSpPr>
          <p:nvPr/>
        </p:nvCxnSpPr>
        <p:spPr>
          <a:xfrm>
            <a:off x="6201250" y="2426725"/>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4027" name="Google Shape;4027;p36"/>
          <p:cNvCxnSpPr>
            <a:endCxn id="3987" idx="2"/>
          </p:cNvCxnSpPr>
          <p:nvPr/>
        </p:nvCxnSpPr>
        <p:spPr>
          <a:xfrm>
            <a:off x="6222850" y="2459275"/>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4028" name="Google Shape;4028;p36"/>
          <p:cNvCxnSpPr/>
          <p:nvPr/>
        </p:nvCxnSpPr>
        <p:spPr>
          <a:xfrm flipH="1" rot="10800000">
            <a:off x="6201250" y="1948500"/>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4029" name="Google Shape;4029;p36"/>
          <p:cNvCxnSpPr/>
          <p:nvPr/>
        </p:nvCxnSpPr>
        <p:spPr>
          <a:xfrm flipH="1" rot="10800000">
            <a:off x="6212125" y="2252925"/>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4030" name="Google Shape;4030;p36"/>
          <p:cNvCxnSpPr/>
          <p:nvPr/>
        </p:nvCxnSpPr>
        <p:spPr>
          <a:xfrm flipH="1" rot="10800000">
            <a:off x="6201250" y="2524775"/>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4031" name="Google Shape;4031;p36"/>
          <p:cNvCxnSpPr/>
          <p:nvPr/>
        </p:nvCxnSpPr>
        <p:spPr>
          <a:xfrm>
            <a:off x="6201250" y="2709500"/>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4032" name="Google Shape;4032;p36"/>
          <p:cNvCxnSpPr/>
          <p:nvPr/>
        </p:nvCxnSpPr>
        <p:spPr>
          <a:xfrm>
            <a:off x="6190375" y="2698625"/>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4033" name="Google Shape;4033;p36"/>
          <p:cNvCxnSpPr>
            <a:endCxn id="3984" idx="2"/>
          </p:cNvCxnSpPr>
          <p:nvPr/>
        </p:nvCxnSpPr>
        <p:spPr>
          <a:xfrm>
            <a:off x="6179350" y="2742025"/>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4034" name="Google Shape;4034;p36"/>
          <p:cNvCxnSpPr>
            <a:endCxn id="3985" idx="1"/>
          </p:cNvCxnSpPr>
          <p:nvPr/>
        </p:nvCxnSpPr>
        <p:spPr>
          <a:xfrm>
            <a:off x="6179633" y="2742140"/>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4035" name="Google Shape;4035;p36"/>
          <p:cNvCxnSpPr>
            <a:endCxn id="3986" idx="2"/>
          </p:cNvCxnSpPr>
          <p:nvPr/>
        </p:nvCxnSpPr>
        <p:spPr>
          <a:xfrm>
            <a:off x="6212050" y="2752925"/>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4036" name="Google Shape;4036;p36"/>
          <p:cNvCxnSpPr>
            <a:endCxn id="3987" idx="2"/>
          </p:cNvCxnSpPr>
          <p:nvPr/>
        </p:nvCxnSpPr>
        <p:spPr>
          <a:xfrm>
            <a:off x="6179350" y="2709475"/>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4037" name="Google Shape;4037;p36"/>
          <p:cNvCxnSpPr/>
          <p:nvPr/>
        </p:nvCxnSpPr>
        <p:spPr>
          <a:xfrm flipH="1" rot="10800000">
            <a:off x="6190375" y="1937525"/>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4038" name="Google Shape;4038;p36"/>
          <p:cNvCxnSpPr/>
          <p:nvPr/>
        </p:nvCxnSpPr>
        <p:spPr>
          <a:xfrm flipH="1" rot="10800000">
            <a:off x="6190375" y="2242100"/>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4039" name="Google Shape;4039;p36"/>
          <p:cNvCxnSpPr/>
          <p:nvPr/>
        </p:nvCxnSpPr>
        <p:spPr>
          <a:xfrm flipH="1" rot="10800000">
            <a:off x="6201250" y="2546375"/>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4040" name="Google Shape;4040;p36"/>
          <p:cNvCxnSpPr/>
          <p:nvPr/>
        </p:nvCxnSpPr>
        <p:spPr>
          <a:xfrm flipH="1" rot="10800000">
            <a:off x="6168650" y="2861700"/>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4041" name="Google Shape;4041;p36"/>
          <p:cNvCxnSpPr/>
          <p:nvPr/>
        </p:nvCxnSpPr>
        <p:spPr>
          <a:xfrm>
            <a:off x="6212125" y="3068300"/>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4042" name="Google Shape;4042;p36"/>
          <p:cNvCxnSpPr>
            <a:endCxn id="3984" idx="2"/>
          </p:cNvCxnSpPr>
          <p:nvPr/>
        </p:nvCxnSpPr>
        <p:spPr>
          <a:xfrm>
            <a:off x="6179350" y="3100825"/>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4043" name="Google Shape;4043;p36"/>
          <p:cNvCxnSpPr>
            <a:endCxn id="3985" idx="2"/>
          </p:cNvCxnSpPr>
          <p:nvPr/>
        </p:nvCxnSpPr>
        <p:spPr>
          <a:xfrm>
            <a:off x="6201250" y="3100875"/>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4044" name="Google Shape;4044;p36"/>
          <p:cNvCxnSpPr>
            <a:endCxn id="3986" idx="2"/>
          </p:cNvCxnSpPr>
          <p:nvPr/>
        </p:nvCxnSpPr>
        <p:spPr>
          <a:xfrm>
            <a:off x="6190450" y="3090125"/>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4045" name="Google Shape;4045;p36"/>
          <p:cNvCxnSpPr>
            <a:endCxn id="3987" idx="2"/>
          </p:cNvCxnSpPr>
          <p:nvPr/>
        </p:nvCxnSpPr>
        <p:spPr>
          <a:xfrm>
            <a:off x="6168550" y="3068275"/>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4046" name="Google Shape;4046;p36"/>
          <p:cNvCxnSpPr>
            <a:stCxn id="3974" idx="6"/>
          </p:cNvCxnSpPr>
          <p:nvPr/>
        </p:nvCxnSpPr>
        <p:spPr>
          <a:xfrm flipH="1" rot="10800000">
            <a:off x="6187450" y="1894163"/>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4047" name="Google Shape;4047;p36"/>
          <p:cNvCxnSpPr>
            <a:stCxn id="3974" idx="6"/>
          </p:cNvCxnSpPr>
          <p:nvPr/>
        </p:nvCxnSpPr>
        <p:spPr>
          <a:xfrm flipH="1" rot="10800000">
            <a:off x="6187450" y="2241863"/>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4048" name="Google Shape;4048;p36"/>
          <p:cNvCxnSpPr>
            <a:stCxn id="3974" idx="6"/>
          </p:cNvCxnSpPr>
          <p:nvPr/>
        </p:nvCxnSpPr>
        <p:spPr>
          <a:xfrm flipH="1" rot="10800000">
            <a:off x="6187450" y="2546363"/>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4049" name="Google Shape;4049;p36"/>
          <p:cNvCxnSpPr/>
          <p:nvPr/>
        </p:nvCxnSpPr>
        <p:spPr>
          <a:xfrm flipH="1" rot="10800000">
            <a:off x="6187450" y="2883563"/>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4050" name="Google Shape;4050;p36"/>
          <p:cNvCxnSpPr>
            <a:stCxn id="3974" idx="6"/>
          </p:cNvCxnSpPr>
          <p:nvPr/>
        </p:nvCxnSpPr>
        <p:spPr>
          <a:xfrm flipH="1" rot="10800000">
            <a:off x="6187450" y="3220463"/>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4051" name="Google Shape;4051;p36"/>
          <p:cNvCxnSpPr>
            <a:stCxn id="3974" idx="6"/>
            <a:endCxn id="3984" idx="2"/>
          </p:cNvCxnSpPr>
          <p:nvPr/>
        </p:nvCxnSpPr>
        <p:spPr>
          <a:xfrm>
            <a:off x="6187450" y="3384263"/>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4052" name="Google Shape;4052;p36"/>
          <p:cNvCxnSpPr>
            <a:stCxn id="3974" idx="6"/>
            <a:endCxn id="3985" idx="2"/>
          </p:cNvCxnSpPr>
          <p:nvPr/>
        </p:nvCxnSpPr>
        <p:spPr>
          <a:xfrm>
            <a:off x="6187450" y="3384263"/>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4053" name="Google Shape;4053;p36"/>
          <p:cNvCxnSpPr>
            <a:endCxn id="3986" idx="2"/>
          </p:cNvCxnSpPr>
          <p:nvPr/>
        </p:nvCxnSpPr>
        <p:spPr>
          <a:xfrm>
            <a:off x="6160150" y="3468725"/>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4054" name="Google Shape;4054;p36"/>
          <p:cNvCxnSpPr>
            <a:endCxn id="3987" idx="2"/>
          </p:cNvCxnSpPr>
          <p:nvPr/>
        </p:nvCxnSpPr>
        <p:spPr>
          <a:xfrm>
            <a:off x="6160150" y="3468775"/>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4055" name="Google Shape;4055;p36"/>
          <p:cNvCxnSpPr>
            <a:stCxn id="3975" idx="6"/>
          </p:cNvCxnSpPr>
          <p:nvPr/>
        </p:nvCxnSpPr>
        <p:spPr>
          <a:xfrm flipH="1" rot="10800000">
            <a:off x="6187450" y="1904875"/>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4056" name="Google Shape;4056;p36"/>
          <p:cNvCxnSpPr>
            <a:stCxn id="3975" idx="6"/>
          </p:cNvCxnSpPr>
          <p:nvPr/>
        </p:nvCxnSpPr>
        <p:spPr>
          <a:xfrm flipH="1" rot="10800000">
            <a:off x="6187450" y="2220175"/>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4057" name="Google Shape;4057;p36"/>
          <p:cNvCxnSpPr>
            <a:stCxn id="3975" idx="6"/>
          </p:cNvCxnSpPr>
          <p:nvPr/>
        </p:nvCxnSpPr>
        <p:spPr>
          <a:xfrm flipH="1" rot="10800000">
            <a:off x="6187450" y="2557375"/>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4058" name="Google Shape;4058;p36"/>
          <p:cNvCxnSpPr>
            <a:stCxn id="3975" idx="6"/>
          </p:cNvCxnSpPr>
          <p:nvPr/>
        </p:nvCxnSpPr>
        <p:spPr>
          <a:xfrm flipH="1" rot="10800000">
            <a:off x="6187450" y="2894275"/>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4059" name="Google Shape;4059;p36"/>
          <p:cNvCxnSpPr>
            <a:stCxn id="3975" idx="6"/>
            <a:endCxn id="3983" idx="3"/>
          </p:cNvCxnSpPr>
          <p:nvPr/>
        </p:nvCxnSpPr>
        <p:spPr>
          <a:xfrm flipH="1" rot="10800000">
            <a:off x="6187450" y="3292075"/>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4060" name="Google Shape;4060;p36"/>
          <p:cNvCxnSpPr>
            <a:stCxn id="3975" idx="6"/>
            <a:endCxn id="3984" idx="2"/>
          </p:cNvCxnSpPr>
          <p:nvPr/>
        </p:nvCxnSpPr>
        <p:spPr>
          <a:xfrm flipH="1" rot="10800000">
            <a:off x="6187450" y="3622075"/>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4061" name="Google Shape;4061;p36"/>
          <p:cNvCxnSpPr>
            <a:stCxn id="3975" idx="6"/>
            <a:endCxn id="3985" idx="2"/>
          </p:cNvCxnSpPr>
          <p:nvPr/>
        </p:nvCxnSpPr>
        <p:spPr>
          <a:xfrm>
            <a:off x="6187450" y="3746275"/>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4062" name="Google Shape;4062;p36"/>
          <p:cNvCxnSpPr>
            <a:stCxn id="3975" idx="6"/>
            <a:endCxn id="3986" idx="2"/>
          </p:cNvCxnSpPr>
          <p:nvPr/>
        </p:nvCxnSpPr>
        <p:spPr>
          <a:xfrm>
            <a:off x="6187450" y="3746275"/>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4063" name="Google Shape;4063;p36"/>
          <p:cNvCxnSpPr>
            <a:stCxn id="3975" idx="6"/>
            <a:endCxn id="3987" idx="2"/>
          </p:cNvCxnSpPr>
          <p:nvPr/>
        </p:nvCxnSpPr>
        <p:spPr>
          <a:xfrm>
            <a:off x="6187450" y="3746275"/>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4064" name="Google Shape;4064;p36"/>
          <p:cNvCxnSpPr>
            <a:stCxn id="3976" idx="6"/>
          </p:cNvCxnSpPr>
          <p:nvPr/>
        </p:nvCxnSpPr>
        <p:spPr>
          <a:xfrm flipH="1" rot="10800000">
            <a:off x="6187450" y="1904775"/>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4065" name="Google Shape;4065;p36"/>
          <p:cNvCxnSpPr>
            <a:stCxn id="3976" idx="6"/>
          </p:cNvCxnSpPr>
          <p:nvPr/>
        </p:nvCxnSpPr>
        <p:spPr>
          <a:xfrm flipH="1" rot="10800000">
            <a:off x="6187450" y="2187675"/>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4066" name="Google Shape;4066;p36"/>
          <p:cNvCxnSpPr>
            <a:stCxn id="3976" idx="6"/>
          </p:cNvCxnSpPr>
          <p:nvPr/>
        </p:nvCxnSpPr>
        <p:spPr>
          <a:xfrm flipH="1" rot="10800000">
            <a:off x="6187450" y="2513775"/>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4067" name="Google Shape;4067;p36"/>
          <p:cNvCxnSpPr>
            <a:stCxn id="3976" idx="6"/>
          </p:cNvCxnSpPr>
          <p:nvPr/>
        </p:nvCxnSpPr>
        <p:spPr>
          <a:xfrm flipH="1" rot="10800000">
            <a:off x="6187450" y="2872575"/>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4068" name="Google Shape;4068;p36"/>
          <p:cNvCxnSpPr>
            <a:stCxn id="3976" idx="6"/>
          </p:cNvCxnSpPr>
          <p:nvPr/>
        </p:nvCxnSpPr>
        <p:spPr>
          <a:xfrm flipH="1" rot="10800000">
            <a:off x="6187450" y="3198675"/>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4069" name="Google Shape;4069;p36"/>
          <p:cNvCxnSpPr>
            <a:stCxn id="3976" idx="6"/>
            <a:endCxn id="3984" idx="2"/>
          </p:cNvCxnSpPr>
          <p:nvPr/>
        </p:nvCxnSpPr>
        <p:spPr>
          <a:xfrm flipH="1" rot="10800000">
            <a:off x="6187450" y="3621975"/>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4070" name="Google Shape;4070;p36"/>
          <p:cNvCxnSpPr>
            <a:stCxn id="3976" idx="6"/>
            <a:endCxn id="3985" idx="2"/>
          </p:cNvCxnSpPr>
          <p:nvPr/>
        </p:nvCxnSpPr>
        <p:spPr>
          <a:xfrm flipH="1" rot="10800000">
            <a:off x="6187450" y="3968775"/>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4071" name="Google Shape;4071;p36"/>
          <p:cNvCxnSpPr>
            <a:stCxn id="3976" idx="6"/>
            <a:endCxn id="3986" idx="2"/>
          </p:cNvCxnSpPr>
          <p:nvPr/>
        </p:nvCxnSpPr>
        <p:spPr>
          <a:xfrm>
            <a:off x="6187450" y="4131375"/>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4072" name="Google Shape;4072;p36"/>
          <p:cNvCxnSpPr>
            <a:stCxn id="3976" idx="6"/>
            <a:endCxn id="3987" idx="1"/>
          </p:cNvCxnSpPr>
          <p:nvPr/>
        </p:nvCxnSpPr>
        <p:spPr>
          <a:xfrm>
            <a:off x="6187450" y="4131375"/>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4073" name="Google Shape;4073;p36"/>
          <p:cNvCxnSpPr>
            <a:stCxn id="3977" idx="6"/>
          </p:cNvCxnSpPr>
          <p:nvPr/>
        </p:nvCxnSpPr>
        <p:spPr>
          <a:xfrm flipH="1" rot="10800000">
            <a:off x="6187450" y="1861325"/>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4074" name="Google Shape;4074;p36"/>
          <p:cNvCxnSpPr>
            <a:stCxn id="3977" idx="6"/>
          </p:cNvCxnSpPr>
          <p:nvPr/>
        </p:nvCxnSpPr>
        <p:spPr>
          <a:xfrm flipH="1" rot="10800000">
            <a:off x="6187450" y="2220125"/>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4075" name="Google Shape;4075;p36"/>
          <p:cNvCxnSpPr>
            <a:stCxn id="3977" idx="6"/>
          </p:cNvCxnSpPr>
          <p:nvPr/>
        </p:nvCxnSpPr>
        <p:spPr>
          <a:xfrm flipH="1" rot="10800000">
            <a:off x="6187450" y="2546525"/>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4076" name="Google Shape;4076;p36"/>
          <p:cNvCxnSpPr>
            <a:stCxn id="3977" idx="6"/>
          </p:cNvCxnSpPr>
          <p:nvPr/>
        </p:nvCxnSpPr>
        <p:spPr>
          <a:xfrm flipH="1" rot="10800000">
            <a:off x="6187450" y="2883425"/>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4077" name="Google Shape;4077;p36"/>
          <p:cNvCxnSpPr>
            <a:stCxn id="3977" idx="6"/>
          </p:cNvCxnSpPr>
          <p:nvPr/>
        </p:nvCxnSpPr>
        <p:spPr>
          <a:xfrm flipH="1" rot="10800000">
            <a:off x="6187450" y="3231425"/>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4078" name="Google Shape;4078;p36"/>
          <p:cNvCxnSpPr>
            <a:stCxn id="3977" idx="6"/>
            <a:endCxn id="3984" idx="2"/>
          </p:cNvCxnSpPr>
          <p:nvPr/>
        </p:nvCxnSpPr>
        <p:spPr>
          <a:xfrm flipH="1" rot="10800000">
            <a:off x="6187450" y="3622025"/>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4079" name="Google Shape;4079;p36"/>
          <p:cNvCxnSpPr>
            <a:stCxn id="3977" idx="6"/>
            <a:endCxn id="3985" idx="2"/>
          </p:cNvCxnSpPr>
          <p:nvPr/>
        </p:nvCxnSpPr>
        <p:spPr>
          <a:xfrm flipH="1" rot="10800000">
            <a:off x="6187450" y="3968825"/>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4080" name="Google Shape;4080;p36"/>
          <p:cNvCxnSpPr>
            <a:stCxn id="3977" idx="6"/>
            <a:endCxn id="3986" idx="2"/>
          </p:cNvCxnSpPr>
          <p:nvPr/>
        </p:nvCxnSpPr>
        <p:spPr>
          <a:xfrm flipH="1" rot="10800000">
            <a:off x="6187450" y="4315625"/>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4081" name="Google Shape;4081;p36"/>
          <p:cNvCxnSpPr>
            <a:stCxn id="3977" idx="6"/>
            <a:endCxn id="3987" idx="2"/>
          </p:cNvCxnSpPr>
          <p:nvPr/>
        </p:nvCxnSpPr>
        <p:spPr>
          <a:xfrm>
            <a:off x="6187450" y="4554725"/>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4082" name="Google Shape;4082;p36"/>
          <p:cNvCxnSpPr>
            <a:stCxn id="3968" idx="6"/>
          </p:cNvCxnSpPr>
          <p:nvPr/>
        </p:nvCxnSpPr>
        <p:spPr>
          <a:xfrm flipH="1" rot="10800000">
            <a:off x="6187450" y="1894075"/>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4083" name="Google Shape;4083;p36"/>
          <p:cNvCxnSpPr>
            <a:stCxn id="3968" idx="6"/>
          </p:cNvCxnSpPr>
          <p:nvPr/>
        </p:nvCxnSpPr>
        <p:spPr>
          <a:xfrm flipH="1" rot="10800000">
            <a:off x="6187450" y="2209375"/>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4084" name="Google Shape;4084;p36"/>
          <p:cNvCxnSpPr>
            <a:stCxn id="3968" idx="6"/>
          </p:cNvCxnSpPr>
          <p:nvPr/>
        </p:nvCxnSpPr>
        <p:spPr>
          <a:xfrm flipH="1" rot="10800000">
            <a:off x="6187450" y="2513875"/>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4085" name="Google Shape;4085;p36"/>
          <p:cNvCxnSpPr/>
          <p:nvPr/>
        </p:nvCxnSpPr>
        <p:spPr>
          <a:xfrm flipH="1" rot="10800000">
            <a:off x="6187450" y="2883475"/>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4086" name="Google Shape;4086;p36"/>
          <p:cNvCxnSpPr/>
          <p:nvPr/>
        </p:nvCxnSpPr>
        <p:spPr>
          <a:xfrm flipH="1" rot="10800000">
            <a:off x="6187450" y="3220375"/>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4087" name="Google Shape;4087;p36"/>
          <p:cNvCxnSpPr>
            <a:stCxn id="3968" idx="6"/>
            <a:endCxn id="3984" idx="2"/>
          </p:cNvCxnSpPr>
          <p:nvPr/>
        </p:nvCxnSpPr>
        <p:spPr>
          <a:xfrm flipH="1" rot="10800000">
            <a:off x="6187450" y="3622075"/>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4088" name="Google Shape;4088;p36"/>
          <p:cNvCxnSpPr>
            <a:stCxn id="3968" idx="6"/>
            <a:endCxn id="3985" idx="2"/>
          </p:cNvCxnSpPr>
          <p:nvPr/>
        </p:nvCxnSpPr>
        <p:spPr>
          <a:xfrm flipH="1" rot="10800000">
            <a:off x="6187450" y="3968875"/>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4089" name="Google Shape;4089;p36"/>
          <p:cNvCxnSpPr>
            <a:stCxn id="3968" idx="6"/>
            <a:endCxn id="3986" idx="2"/>
          </p:cNvCxnSpPr>
          <p:nvPr/>
        </p:nvCxnSpPr>
        <p:spPr>
          <a:xfrm flipH="1" rot="10800000">
            <a:off x="6187450" y="4315675"/>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4090" name="Google Shape;4090;p36"/>
          <p:cNvCxnSpPr>
            <a:stCxn id="3968" idx="6"/>
            <a:endCxn id="3987" idx="2"/>
          </p:cNvCxnSpPr>
          <p:nvPr/>
        </p:nvCxnSpPr>
        <p:spPr>
          <a:xfrm flipH="1" rot="10800000">
            <a:off x="6187450" y="4662475"/>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4091" name="Google Shape;4091;p36"/>
          <p:cNvCxnSpPr>
            <a:endCxn id="3989" idx="2"/>
          </p:cNvCxnSpPr>
          <p:nvPr/>
        </p:nvCxnSpPr>
        <p:spPr>
          <a:xfrm>
            <a:off x="6799300" y="1894175"/>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4092" name="Google Shape;4092;p36"/>
          <p:cNvCxnSpPr>
            <a:endCxn id="3988" idx="2"/>
          </p:cNvCxnSpPr>
          <p:nvPr/>
        </p:nvCxnSpPr>
        <p:spPr>
          <a:xfrm>
            <a:off x="6810100" y="1904900"/>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4093" name="Google Shape;4093;p36"/>
          <p:cNvCxnSpPr>
            <a:endCxn id="3990" idx="2"/>
          </p:cNvCxnSpPr>
          <p:nvPr/>
        </p:nvCxnSpPr>
        <p:spPr>
          <a:xfrm>
            <a:off x="6820900" y="1915925"/>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4094" name="Google Shape;4094;p36"/>
          <p:cNvCxnSpPr>
            <a:endCxn id="3991" idx="1"/>
          </p:cNvCxnSpPr>
          <p:nvPr/>
        </p:nvCxnSpPr>
        <p:spPr>
          <a:xfrm>
            <a:off x="6799283" y="1926528"/>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4095" name="Google Shape;4095;p36"/>
          <p:cNvCxnSpPr>
            <a:endCxn id="3992" idx="1"/>
          </p:cNvCxnSpPr>
          <p:nvPr/>
        </p:nvCxnSpPr>
        <p:spPr>
          <a:xfrm>
            <a:off x="6788483" y="1937678"/>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4096" name="Google Shape;4096;p36"/>
          <p:cNvCxnSpPr>
            <a:endCxn id="3993" idx="1"/>
          </p:cNvCxnSpPr>
          <p:nvPr/>
        </p:nvCxnSpPr>
        <p:spPr>
          <a:xfrm>
            <a:off x="6799283" y="1948290"/>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4097" name="Google Shape;4097;p36"/>
          <p:cNvCxnSpPr>
            <a:endCxn id="3994" idx="1"/>
          </p:cNvCxnSpPr>
          <p:nvPr/>
        </p:nvCxnSpPr>
        <p:spPr>
          <a:xfrm>
            <a:off x="6788483" y="1937540"/>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4098" name="Google Shape;4098;p36"/>
          <p:cNvCxnSpPr>
            <a:endCxn id="3995" idx="2"/>
          </p:cNvCxnSpPr>
          <p:nvPr/>
        </p:nvCxnSpPr>
        <p:spPr>
          <a:xfrm>
            <a:off x="6788500" y="1970225"/>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4099" name="Google Shape;4099;p36"/>
          <p:cNvCxnSpPr>
            <a:endCxn id="3996" idx="1"/>
          </p:cNvCxnSpPr>
          <p:nvPr/>
        </p:nvCxnSpPr>
        <p:spPr>
          <a:xfrm>
            <a:off x="6799283" y="1959240"/>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4100" name="Google Shape;4100;p36"/>
          <p:cNvCxnSpPr>
            <a:endCxn id="3989" idx="2"/>
          </p:cNvCxnSpPr>
          <p:nvPr/>
        </p:nvCxnSpPr>
        <p:spPr>
          <a:xfrm flipH="1" rot="10800000">
            <a:off x="6788500" y="1894175"/>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4101" name="Google Shape;4101;p36"/>
          <p:cNvCxnSpPr>
            <a:endCxn id="3988" idx="2"/>
          </p:cNvCxnSpPr>
          <p:nvPr/>
        </p:nvCxnSpPr>
        <p:spPr>
          <a:xfrm flipH="1" rot="10800000">
            <a:off x="6745000" y="2204000"/>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4102" name="Google Shape;4102;p36"/>
          <p:cNvCxnSpPr>
            <a:endCxn id="3990" idx="2"/>
          </p:cNvCxnSpPr>
          <p:nvPr/>
        </p:nvCxnSpPr>
        <p:spPr>
          <a:xfrm>
            <a:off x="6820900" y="2231225"/>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4103" name="Google Shape;4103;p36"/>
          <p:cNvCxnSpPr>
            <a:endCxn id="3991" idx="1"/>
          </p:cNvCxnSpPr>
          <p:nvPr/>
        </p:nvCxnSpPr>
        <p:spPr>
          <a:xfrm>
            <a:off x="6799283" y="2220228"/>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4104" name="Google Shape;4104;p36"/>
          <p:cNvCxnSpPr>
            <a:endCxn id="3992" idx="1"/>
          </p:cNvCxnSpPr>
          <p:nvPr/>
        </p:nvCxnSpPr>
        <p:spPr>
          <a:xfrm>
            <a:off x="6810083" y="2231078"/>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4105" name="Google Shape;4105;p36"/>
          <p:cNvCxnSpPr>
            <a:endCxn id="3993" idx="1"/>
          </p:cNvCxnSpPr>
          <p:nvPr/>
        </p:nvCxnSpPr>
        <p:spPr>
          <a:xfrm>
            <a:off x="6820883" y="2231190"/>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4106" name="Google Shape;4106;p36"/>
          <p:cNvCxnSpPr>
            <a:endCxn id="3994" idx="1"/>
          </p:cNvCxnSpPr>
          <p:nvPr/>
        </p:nvCxnSpPr>
        <p:spPr>
          <a:xfrm>
            <a:off x="6831983" y="2209340"/>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4107" name="Google Shape;4107;p36"/>
          <p:cNvCxnSpPr>
            <a:endCxn id="3994" idx="1"/>
          </p:cNvCxnSpPr>
          <p:nvPr/>
        </p:nvCxnSpPr>
        <p:spPr>
          <a:xfrm>
            <a:off x="6831983" y="2220140"/>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4108" name="Google Shape;4108;p36"/>
          <p:cNvCxnSpPr>
            <a:endCxn id="3995" idx="1"/>
          </p:cNvCxnSpPr>
          <p:nvPr/>
        </p:nvCxnSpPr>
        <p:spPr>
          <a:xfrm>
            <a:off x="6820883" y="2242090"/>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4109" name="Google Shape;4109;p36"/>
          <p:cNvCxnSpPr>
            <a:endCxn id="3996" idx="1"/>
          </p:cNvCxnSpPr>
          <p:nvPr/>
        </p:nvCxnSpPr>
        <p:spPr>
          <a:xfrm>
            <a:off x="6799283" y="2231040"/>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4110" name="Google Shape;4110;p36"/>
          <p:cNvCxnSpPr>
            <a:endCxn id="3989" idx="2"/>
          </p:cNvCxnSpPr>
          <p:nvPr/>
        </p:nvCxnSpPr>
        <p:spPr>
          <a:xfrm flipH="1" rot="10800000">
            <a:off x="6777400" y="1894175"/>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4111" name="Google Shape;4111;p36"/>
          <p:cNvCxnSpPr>
            <a:endCxn id="3988" idx="2"/>
          </p:cNvCxnSpPr>
          <p:nvPr/>
        </p:nvCxnSpPr>
        <p:spPr>
          <a:xfrm flipH="1" rot="10800000">
            <a:off x="6788500" y="2204000"/>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4112" name="Google Shape;4112;p36"/>
          <p:cNvCxnSpPr>
            <a:endCxn id="3990" idx="2"/>
          </p:cNvCxnSpPr>
          <p:nvPr/>
        </p:nvCxnSpPr>
        <p:spPr>
          <a:xfrm>
            <a:off x="6766600" y="2503025"/>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4113" name="Google Shape;4113;p36"/>
          <p:cNvCxnSpPr>
            <a:endCxn id="3991" idx="2"/>
          </p:cNvCxnSpPr>
          <p:nvPr/>
        </p:nvCxnSpPr>
        <p:spPr>
          <a:xfrm>
            <a:off x="6799300" y="2535463"/>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4114" name="Google Shape;4114;p36"/>
          <p:cNvCxnSpPr>
            <a:endCxn id="3992" idx="2"/>
          </p:cNvCxnSpPr>
          <p:nvPr/>
        </p:nvCxnSpPr>
        <p:spPr>
          <a:xfrm>
            <a:off x="6820900" y="2589813"/>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4115" name="Google Shape;4115;p36"/>
          <p:cNvCxnSpPr>
            <a:endCxn id="3993" idx="3"/>
          </p:cNvCxnSpPr>
          <p:nvPr/>
        </p:nvCxnSpPr>
        <p:spPr>
          <a:xfrm>
            <a:off x="6777383" y="2589860"/>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4116" name="Google Shape;4116;p36"/>
          <p:cNvCxnSpPr>
            <a:endCxn id="3994" idx="2"/>
          </p:cNvCxnSpPr>
          <p:nvPr/>
        </p:nvCxnSpPr>
        <p:spPr>
          <a:xfrm>
            <a:off x="6777400" y="2611575"/>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4117" name="Google Shape;4117;p36"/>
          <p:cNvCxnSpPr>
            <a:endCxn id="3995" idx="1"/>
          </p:cNvCxnSpPr>
          <p:nvPr/>
        </p:nvCxnSpPr>
        <p:spPr>
          <a:xfrm>
            <a:off x="6788483" y="2589790"/>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4118" name="Google Shape;4118;p36"/>
          <p:cNvCxnSpPr>
            <a:endCxn id="3996" idx="1"/>
          </p:cNvCxnSpPr>
          <p:nvPr/>
        </p:nvCxnSpPr>
        <p:spPr>
          <a:xfrm>
            <a:off x="6777383" y="2579040"/>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4119" name="Google Shape;4119;p36"/>
          <p:cNvCxnSpPr>
            <a:endCxn id="3989" idx="2"/>
          </p:cNvCxnSpPr>
          <p:nvPr/>
        </p:nvCxnSpPr>
        <p:spPr>
          <a:xfrm flipH="1" rot="10800000">
            <a:off x="6799300" y="1894175"/>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4120" name="Google Shape;4120;p36"/>
          <p:cNvCxnSpPr>
            <a:endCxn id="3988" idx="2"/>
          </p:cNvCxnSpPr>
          <p:nvPr/>
        </p:nvCxnSpPr>
        <p:spPr>
          <a:xfrm flipH="1" rot="10800000">
            <a:off x="6777400" y="2204000"/>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4121" name="Google Shape;4121;p36"/>
          <p:cNvCxnSpPr>
            <a:endCxn id="3990" idx="2"/>
          </p:cNvCxnSpPr>
          <p:nvPr/>
        </p:nvCxnSpPr>
        <p:spPr>
          <a:xfrm flipH="1" rot="10800000">
            <a:off x="6820900" y="2513825"/>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4122" name="Google Shape;4122;p36"/>
          <p:cNvCxnSpPr>
            <a:endCxn id="3991" idx="2"/>
          </p:cNvCxnSpPr>
          <p:nvPr/>
        </p:nvCxnSpPr>
        <p:spPr>
          <a:xfrm flipH="1" rot="10800000">
            <a:off x="6810100" y="2860663"/>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4123" name="Google Shape;4123;p36"/>
          <p:cNvCxnSpPr>
            <a:endCxn id="3992" idx="2"/>
          </p:cNvCxnSpPr>
          <p:nvPr/>
        </p:nvCxnSpPr>
        <p:spPr>
          <a:xfrm>
            <a:off x="6777400" y="2872713"/>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4124" name="Google Shape;4124;p36"/>
          <p:cNvCxnSpPr>
            <a:endCxn id="3993" idx="2"/>
          </p:cNvCxnSpPr>
          <p:nvPr/>
        </p:nvCxnSpPr>
        <p:spPr>
          <a:xfrm>
            <a:off x="6810100" y="2894425"/>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4125" name="Google Shape;4125;p36"/>
          <p:cNvCxnSpPr>
            <a:endCxn id="3994" idx="2"/>
          </p:cNvCxnSpPr>
          <p:nvPr/>
        </p:nvCxnSpPr>
        <p:spPr>
          <a:xfrm>
            <a:off x="6777400" y="2883375"/>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4126" name="Google Shape;4126;p36"/>
          <p:cNvCxnSpPr>
            <a:endCxn id="3995" idx="2"/>
          </p:cNvCxnSpPr>
          <p:nvPr/>
        </p:nvCxnSpPr>
        <p:spPr>
          <a:xfrm>
            <a:off x="6777400" y="2905325"/>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4127" name="Google Shape;4127;p36"/>
          <p:cNvCxnSpPr>
            <a:endCxn id="3996" idx="2"/>
          </p:cNvCxnSpPr>
          <p:nvPr/>
        </p:nvCxnSpPr>
        <p:spPr>
          <a:xfrm>
            <a:off x="6766600" y="2905375"/>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4128" name="Google Shape;4128;p36"/>
          <p:cNvCxnSpPr>
            <a:endCxn id="3989" idx="2"/>
          </p:cNvCxnSpPr>
          <p:nvPr/>
        </p:nvCxnSpPr>
        <p:spPr>
          <a:xfrm flipH="1" rot="10800000">
            <a:off x="6777400" y="1894175"/>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4129" name="Google Shape;4129;p36"/>
          <p:cNvCxnSpPr>
            <a:endCxn id="3988" idx="2"/>
          </p:cNvCxnSpPr>
          <p:nvPr/>
        </p:nvCxnSpPr>
        <p:spPr>
          <a:xfrm flipH="1" rot="10800000">
            <a:off x="6799300" y="2204000"/>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4130" name="Google Shape;4130;p36"/>
          <p:cNvCxnSpPr>
            <a:stCxn id="3983" idx="6"/>
            <a:endCxn id="3990" idx="2"/>
          </p:cNvCxnSpPr>
          <p:nvPr/>
        </p:nvCxnSpPr>
        <p:spPr>
          <a:xfrm flipH="1" rot="10800000">
            <a:off x="6797050" y="2513913"/>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131" name="Google Shape;4131;p36"/>
          <p:cNvCxnSpPr>
            <a:endCxn id="3991" idx="2"/>
          </p:cNvCxnSpPr>
          <p:nvPr/>
        </p:nvCxnSpPr>
        <p:spPr>
          <a:xfrm flipH="1" rot="10800000">
            <a:off x="6788500" y="2860663"/>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4132" name="Google Shape;4132;p36"/>
          <p:cNvCxnSpPr>
            <a:endCxn id="3992" idx="2"/>
          </p:cNvCxnSpPr>
          <p:nvPr/>
        </p:nvCxnSpPr>
        <p:spPr>
          <a:xfrm flipH="1" rot="10800000">
            <a:off x="6810100" y="3207513"/>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4133" name="Google Shape;4133;p36"/>
          <p:cNvCxnSpPr>
            <a:endCxn id="3993" idx="2"/>
          </p:cNvCxnSpPr>
          <p:nvPr/>
        </p:nvCxnSpPr>
        <p:spPr>
          <a:xfrm>
            <a:off x="6810100" y="3231325"/>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4134" name="Google Shape;4134;p36"/>
          <p:cNvCxnSpPr>
            <a:endCxn id="3994" idx="2"/>
          </p:cNvCxnSpPr>
          <p:nvPr/>
        </p:nvCxnSpPr>
        <p:spPr>
          <a:xfrm>
            <a:off x="6788500" y="3220575"/>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4135" name="Google Shape;4135;p36"/>
          <p:cNvCxnSpPr>
            <a:endCxn id="3995" idx="2"/>
          </p:cNvCxnSpPr>
          <p:nvPr/>
        </p:nvCxnSpPr>
        <p:spPr>
          <a:xfrm>
            <a:off x="6788500" y="3253025"/>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4136" name="Google Shape;4136;p36"/>
          <p:cNvCxnSpPr>
            <a:endCxn id="3996" idx="1"/>
          </p:cNvCxnSpPr>
          <p:nvPr/>
        </p:nvCxnSpPr>
        <p:spPr>
          <a:xfrm>
            <a:off x="6777383" y="3253140"/>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4137" name="Google Shape;4137;p36"/>
          <p:cNvCxnSpPr>
            <a:stCxn id="3984" idx="6"/>
            <a:endCxn id="3989" idx="2"/>
          </p:cNvCxnSpPr>
          <p:nvPr/>
        </p:nvCxnSpPr>
        <p:spPr>
          <a:xfrm flipH="1" rot="10800000">
            <a:off x="6797050" y="1894225"/>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4138" name="Google Shape;4138;p36"/>
          <p:cNvCxnSpPr>
            <a:stCxn id="3984" idx="6"/>
            <a:endCxn id="3988" idx="2"/>
          </p:cNvCxnSpPr>
          <p:nvPr/>
        </p:nvCxnSpPr>
        <p:spPr>
          <a:xfrm flipH="1" rot="10800000">
            <a:off x="6797050" y="2204125"/>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4139" name="Google Shape;4139;p36"/>
          <p:cNvCxnSpPr>
            <a:stCxn id="3984" idx="6"/>
            <a:endCxn id="3990" idx="2"/>
          </p:cNvCxnSpPr>
          <p:nvPr/>
        </p:nvCxnSpPr>
        <p:spPr>
          <a:xfrm flipH="1" rot="10800000">
            <a:off x="6797050" y="251372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4140" name="Google Shape;4140;p36"/>
          <p:cNvCxnSpPr>
            <a:stCxn id="3984" idx="6"/>
            <a:endCxn id="3991" idx="2"/>
          </p:cNvCxnSpPr>
          <p:nvPr/>
        </p:nvCxnSpPr>
        <p:spPr>
          <a:xfrm flipH="1" rot="10800000">
            <a:off x="6797050" y="2860525"/>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4141" name="Google Shape;4141;p36"/>
          <p:cNvCxnSpPr>
            <a:stCxn id="3984" idx="6"/>
            <a:endCxn id="3992" idx="2"/>
          </p:cNvCxnSpPr>
          <p:nvPr/>
        </p:nvCxnSpPr>
        <p:spPr>
          <a:xfrm flipH="1" rot="10800000">
            <a:off x="6797050" y="3207625"/>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4142" name="Google Shape;4142;p36"/>
          <p:cNvCxnSpPr>
            <a:stCxn id="3984" idx="6"/>
            <a:endCxn id="3993" idx="2"/>
          </p:cNvCxnSpPr>
          <p:nvPr/>
        </p:nvCxnSpPr>
        <p:spPr>
          <a:xfrm>
            <a:off x="6797050" y="362192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4143" name="Google Shape;4143;p36"/>
          <p:cNvCxnSpPr>
            <a:stCxn id="3984" idx="6"/>
            <a:endCxn id="3994" idx="2"/>
          </p:cNvCxnSpPr>
          <p:nvPr/>
        </p:nvCxnSpPr>
        <p:spPr>
          <a:xfrm>
            <a:off x="6797050" y="36219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144" name="Google Shape;4144;p36"/>
          <p:cNvCxnSpPr>
            <a:stCxn id="3984" idx="6"/>
            <a:endCxn id="3995" idx="2"/>
          </p:cNvCxnSpPr>
          <p:nvPr/>
        </p:nvCxnSpPr>
        <p:spPr>
          <a:xfrm>
            <a:off x="6797050" y="362192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145" name="Google Shape;4145;p36"/>
          <p:cNvCxnSpPr>
            <a:stCxn id="3984" idx="6"/>
            <a:endCxn id="3996" idx="2"/>
          </p:cNvCxnSpPr>
          <p:nvPr/>
        </p:nvCxnSpPr>
        <p:spPr>
          <a:xfrm>
            <a:off x="6797050" y="3621925"/>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4146" name="Google Shape;4146;p36"/>
          <p:cNvCxnSpPr>
            <a:stCxn id="3985" idx="6"/>
            <a:endCxn id="3989" idx="2"/>
          </p:cNvCxnSpPr>
          <p:nvPr/>
        </p:nvCxnSpPr>
        <p:spPr>
          <a:xfrm flipH="1" rot="10800000">
            <a:off x="6797050" y="1894275"/>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4147" name="Google Shape;4147;p36"/>
          <p:cNvCxnSpPr>
            <a:stCxn id="3985" idx="6"/>
            <a:endCxn id="3988" idx="2"/>
          </p:cNvCxnSpPr>
          <p:nvPr/>
        </p:nvCxnSpPr>
        <p:spPr>
          <a:xfrm flipH="1" rot="10800000">
            <a:off x="6797050" y="2203875"/>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4148" name="Google Shape;4148;p36"/>
          <p:cNvCxnSpPr>
            <a:stCxn id="3985" idx="6"/>
            <a:endCxn id="3990" idx="2"/>
          </p:cNvCxnSpPr>
          <p:nvPr/>
        </p:nvCxnSpPr>
        <p:spPr>
          <a:xfrm flipH="1" rot="10800000">
            <a:off x="6797050" y="251377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4149" name="Google Shape;4149;p36"/>
          <p:cNvCxnSpPr>
            <a:stCxn id="3985" idx="6"/>
            <a:endCxn id="3991" idx="2"/>
          </p:cNvCxnSpPr>
          <p:nvPr/>
        </p:nvCxnSpPr>
        <p:spPr>
          <a:xfrm flipH="1" rot="10800000">
            <a:off x="6797050" y="286057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4150" name="Google Shape;4150;p36"/>
          <p:cNvCxnSpPr>
            <a:stCxn id="3985" idx="6"/>
            <a:endCxn id="3992" idx="2"/>
          </p:cNvCxnSpPr>
          <p:nvPr/>
        </p:nvCxnSpPr>
        <p:spPr>
          <a:xfrm flipH="1" rot="10800000">
            <a:off x="6797050" y="3207375"/>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4151" name="Google Shape;4151;p36"/>
          <p:cNvCxnSpPr>
            <a:stCxn id="3985" idx="6"/>
            <a:endCxn id="3993" idx="2"/>
          </p:cNvCxnSpPr>
          <p:nvPr/>
        </p:nvCxnSpPr>
        <p:spPr>
          <a:xfrm flipH="1" rot="10800000">
            <a:off x="6797050" y="362197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152" name="Google Shape;4152;p36"/>
          <p:cNvCxnSpPr>
            <a:stCxn id="3985" idx="6"/>
            <a:endCxn id="3994" idx="2"/>
          </p:cNvCxnSpPr>
          <p:nvPr/>
        </p:nvCxnSpPr>
        <p:spPr>
          <a:xfrm>
            <a:off x="6797050" y="396877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4153" name="Google Shape;4153;p36"/>
          <p:cNvCxnSpPr>
            <a:stCxn id="3985" idx="6"/>
            <a:endCxn id="3995" idx="3"/>
          </p:cNvCxnSpPr>
          <p:nvPr/>
        </p:nvCxnSpPr>
        <p:spPr>
          <a:xfrm>
            <a:off x="6797050" y="3968775"/>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4154" name="Google Shape;4154;p36"/>
          <p:cNvCxnSpPr>
            <a:stCxn id="3985" idx="6"/>
            <a:endCxn id="3996" idx="1"/>
          </p:cNvCxnSpPr>
          <p:nvPr/>
        </p:nvCxnSpPr>
        <p:spPr>
          <a:xfrm>
            <a:off x="6797050" y="3968775"/>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4155" name="Google Shape;4155;p36"/>
          <p:cNvCxnSpPr>
            <a:stCxn id="3986" idx="6"/>
            <a:endCxn id="3989" idx="2"/>
          </p:cNvCxnSpPr>
          <p:nvPr/>
        </p:nvCxnSpPr>
        <p:spPr>
          <a:xfrm flipH="1" rot="10800000">
            <a:off x="6797050" y="1894325"/>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4156" name="Google Shape;4156;p36"/>
          <p:cNvCxnSpPr>
            <a:stCxn id="3986" idx="6"/>
            <a:endCxn id="3988" idx="2"/>
          </p:cNvCxnSpPr>
          <p:nvPr/>
        </p:nvCxnSpPr>
        <p:spPr>
          <a:xfrm flipH="1" rot="10800000">
            <a:off x="6797050" y="2203925"/>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4157" name="Google Shape;4157;p36"/>
          <p:cNvCxnSpPr>
            <a:stCxn id="3986" idx="6"/>
            <a:endCxn id="3990" idx="2"/>
          </p:cNvCxnSpPr>
          <p:nvPr/>
        </p:nvCxnSpPr>
        <p:spPr>
          <a:xfrm flipH="1" rot="10800000">
            <a:off x="6797050" y="2513825"/>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4158" name="Google Shape;4158;p36"/>
          <p:cNvCxnSpPr>
            <a:stCxn id="3986" idx="6"/>
            <a:endCxn id="3991" idx="2"/>
          </p:cNvCxnSpPr>
          <p:nvPr/>
        </p:nvCxnSpPr>
        <p:spPr>
          <a:xfrm flipH="1" rot="10800000">
            <a:off x="6797050" y="286062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4159" name="Google Shape;4159;p36"/>
          <p:cNvCxnSpPr>
            <a:stCxn id="3986" idx="6"/>
            <a:endCxn id="3992" idx="2"/>
          </p:cNvCxnSpPr>
          <p:nvPr/>
        </p:nvCxnSpPr>
        <p:spPr>
          <a:xfrm flipH="1" rot="10800000">
            <a:off x="6797050" y="320742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4160" name="Google Shape;4160;p36"/>
          <p:cNvCxnSpPr>
            <a:stCxn id="3986" idx="6"/>
            <a:endCxn id="3993" idx="2"/>
          </p:cNvCxnSpPr>
          <p:nvPr/>
        </p:nvCxnSpPr>
        <p:spPr>
          <a:xfrm flipH="1" rot="10800000">
            <a:off x="6797050" y="362202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161" name="Google Shape;4161;p36"/>
          <p:cNvCxnSpPr>
            <a:stCxn id="3986" idx="6"/>
            <a:endCxn id="3994" idx="2"/>
          </p:cNvCxnSpPr>
          <p:nvPr/>
        </p:nvCxnSpPr>
        <p:spPr>
          <a:xfrm flipH="1" rot="10800000">
            <a:off x="6797050" y="39688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162" name="Google Shape;4162;p36"/>
          <p:cNvCxnSpPr>
            <a:stCxn id="3986" idx="6"/>
            <a:endCxn id="3995" idx="2"/>
          </p:cNvCxnSpPr>
          <p:nvPr/>
        </p:nvCxnSpPr>
        <p:spPr>
          <a:xfrm>
            <a:off x="6797050" y="431562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4163" name="Google Shape;4163;p36"/>
          <p:cNvCxnSpPr>
            <a:stCxn id="3986" idx="6"/>
            <a:endCxn id="3996" idx="2"/>
          </p:cNvCxnSpPr>
          <p:nvPr/>
        </p:nvCxnSpPr>
        <p:spPr>
          <a:xfrm>
            <a:off x="6797050" y="43156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164" name="Google Shape;4164;p36"/>
          <p:cNvCxnSpPr>
            <a:stCxn id="3987" idx="6"/>
            <a:endCxn id="3989" idx="2"/>
          </p:cNvCxnSpPr>
          <p:nvPr/>
        </p:nvCxnSpPr>
        <p:spPr>
          <a:xfrm flipH="1" rot="10800000">
            <a:off x="6797050" y="1894075"/>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4165" name="Google Shape;4165;p36"/>
          <p:cNvCxnSpPr>
            <a:stCxn id="3987" idx="6"/>
            <a:endCxn id="3988" idx="2"/>
          </p:cNvCxnSpPr>
          <p:nvPr/>
        </p:nvCxnSpPr>
        <p:spPr>
          <a:xfrm flipH="1" rot="10800000">
            <a:off x="6797050" y="2203975"/>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4166" name="Google Shape;4166;p36"/>
          <p:cNvCxnSpPr>
            <a:stCxn id="3987" idx="6"/>
            <a:endCxn id="3990" idx="2"/>
          </p:cNvCxnSpPr>
          <p:nvPr/>
        </p:nvCxnSpPr>
        <p:spPr>
          <a:xfrm flipH="1" rot="10800000">
            <a:off x="6797050" y="2513875"/>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4167" name="Google Shape;4167;p36"/>
          <p:cNvCxnSpPr>
            <a:stCxn id="3987" idx="6"/>
            <a:endCxn id="3991" idx="2"/>
          </p:cNvCxnSpPr>
          <p:nvPr/>
        </p:nvCxnSpPr>
        <p:spPr>
          <a:xfrm flipH="1" rot="10800000">
            <a:off x="6797050" y="2860675"/>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4168" name="Google Shape;4168;p36"/>
          <p:cNvCxnSpPr>
            <a:stCxn id="3987" idx="6"/>
            <a:endCxn id="3992" idx="2"/>
          </p:cNvCxnSpPr>
          <p:nvPr/>
        </p:nvCxnSpPr>
        <p:spPr>
          <a:xfrm flipH="1" rot="10800000">
            <a:off x="6797050" y="320747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4169" name="Google Shape;4169;p36"/>
          <p:cNvCxnSpPr>
            <a:stCxn id="3987" idx="6"/>
            <a:endCxn id="3993" idx="2"/>
          </p:cNvCxnSpPr>
          <p:nvPr/>
        </p:nvCxnSpPr>
        <p:spPr>
          <a:xfrm flipH="1" rot="10800000">
            <a:off x="6797050" y="3622075"/>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4170" name="Google Shape;4170;p36"/>
          <p:cNvCxnSpPr>
            <a:stCxn id="3987" idx="6"/>
            <a:endCxn id="3994" idx="2"/>
          </p:cNvCxnSpPr>
          <p:nvPr/>
        </p:nvCxnSpPr>
        <p:spPr>
          <a:xfrm flipH="1" rot="10800000">
            <a:off x="6797050" y="396887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171" name="Google Shape;4171;p36"/>
          <p:cNvCxnSpPr>
            <a:stCxn id="3987" idx="6"/>
            <a:endCxn id="3995" idx="2"/>
          </p:cNvCxnSpPr>
          <p:nvPr/>
        </p:nvCxnSpPr>
        <p:spPr>
          <a:xfrm flipH="1" rot="10800000">
            <a:off x="6797050" y="431567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172" name="Google Shape;4172;p36"/>
          <p:cNvCxnSpPr>
            <a:stCxn id="3987" idx="6"/>
            <a:endCxn id="3996" idx="2"/>
          </p:cNvCxnSpPr>
          <p:nvPr/>
        </p:nvCxnSpPr>
        <p:spPr>
          <a:xfrm>
            <a:off x="6797050" y="4662475"/>
            <a:ext cx="346800" cy="0"/>
          </a:xfrm>
          <a:prstGeom prst="straightConnector1">
            <a:avLst/>
          </a:prstGeom>
          <a:noFill/>
          <a:ln cap="flat" cmpd="sng" w="9525">
            <a:solidFill>
              <a:srgbClr val="000000"/>
            </a:solidFill>
            <a:prstDash val="solid"/>
            <a:round/>
            <a:headEnd len="med" w="med" type="none"/>
            <a:tailEnd len="med" w="med" type="none"/>
          </a:ln>
        </p:spPr>
      </p:cxnSp>
      <p:sp>
        <p:nvSpPr>
          <p:cNvPr id="4173" name="Google Shape;4173;p36"/>
          <p:cNvSpPr/>
          <p:nvPr/>
        </p:nvSpPr>
        <p:spPr>
          <a:xfrm>
            <a:off x="7567000" y="16671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36"/>
          <p:cNvSpPr/>
          <p:nvPr/>
        </p:nvSpPr>
        <p:spPr>
          <a:xfrm>
            <a:off x="7567000" y="20032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36"/>
          <p:cNvSpPr/>
          <p:nvPr/>
        </p:nvSpPr>
        <p:spPr>
          <a:xfrm>
            <a:off x="7567000" y="478202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36"/>
          <p:cNvSpPr/>
          <p:nvPr/>
        </p:nvSpPr>
        <p:spPr>
          <a:xfrm>
            <a:off x="7567000" y="233930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36"/>
          <p:cNvSpPr/>
          <p:nvPr/>
        </p:nvSpPr>
        <p:spPr>
          <a:xfrm>
            <a:off x="7567000" y="263837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36"/>
          <p:cNvSpPr/>
          <p:nvPr/>
        </p:nvSpPr>
        <p:spPr>
          <a:xfrm>
            <a:off x="7566988" y="336333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36"/>
          <p:cNvSpPr/>
          <p:nvPr/>
        </p:nvSpPr>
        <p:spPr>
          <a:xfrm>
            <a:off x="7567000" y="3720613"/>
            <a:ext cx="186300" cy="239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36"/>
          <p:cNvSpPr/>
          <p:nvPr/>
        </p:nvSpPr>
        <p:spPr>
          <a:xfrm>
            <a:off x="7567000" y="40883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36"/>
          <p:cNvSpPr/>
          <p:nvPr/>
        </p:nvSpPr>
        <p:spPr>
          <a:xfrm>
            <a:off x="7567000" y="44351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82" name="Google Shape;4182;p36"/>
          <p:cNvCxnSpPr>
            <a:stCxn id="3989" idx="6"/>
            <a:endCxn id="4173" idx="2"/>
          </p:cNvCxnSpPr>
          <p:nvPr/>
        </p:nvCxnSpPr>
        <p:spPr>
          <a:xfrm flipH="1" rot="10800000">
            <a:off x="7330000" y="1786775"/>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4183" name="Google Shape;4183;p36"/>
          <p:cNvCxnSpPr>
            <a:stCxn id="3989" idx="6"/>
            <a:endCxn id="4174" idx="2"/>
          </p:cNvCxnSpPr>
          <p:nvPr/>
        </p:nvCxnSpPr>
        <p:spPr>
          <a:xfrm>
            <a:off x="7330000" y="1894175"/>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4184" name="Google Shape;4184;p36"/>
          <p:cNvCxnSpPr>
            <a:stCxn id="3989" idx="6"/>
            <a:endCxn id="4176" idx="1"/>
          </p:cNvCxnSpPr>
          <p:nvPr/>
        </p:nvCxnSpPr>
        <p:spPr>
          <a:xfrm>
            <a:off x="7330000" y="1894175"/>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4185" name="Google Shape;4185;p36"/>
          <p:cNvCxnSpPr>
            <a:stCxn id="3989" idx="6"/>
            <a:endCxn id="4177" idx="1"/>
          </p:cNvCxnSpPr>
          <p:nvPr/>
        </p:nvCxnSpPr>
        <p:spPr>
          <a:xfrm>
            <a:off x="7330000" y="1894175"/>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4186" name="Google Shape;4186;p36"/>
          <p:cNvCxnSpPr>
            <a:stCxn id="3989" idx="6"/>
          </p:cNvCxnSpPr>
          <p:nvPr/>
        </p:nvCxnSpPr>
        <p:spPr>
          <a:xfrm>
            <a:off x="7330000" y="1894175"/>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4187" name="Google Shape;4187;p36"/>
          <p:cNvCxnSpPr>
            <a:stCxn id="3989" idx="6"/>
            <a:endCxn id="4178" idx="1"/>
          </p:cNvCxnSpPr>
          <p:nvPr/>
        </p:nvCxnSpPr>
        <p:spPr>
          <a:xfrm>
            <a:off x="7330000" y="1894175"/>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4188" name="Google Shape;4188;p36"/>
          <p:cNvCxnSpPr>
            <a:stCxn id="3989" idx="6"/>
            <a:endCxn id="4179" idx="1"/>
          </p:cNvCxnSpPr>
          <p:nvPr/>
        </p:nvCxnSpPr>
        <p:spPr>
          <a:xfrm>
            <a:off x="7330000" y="1894175"/>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4189" name="Google Shape;4189;p36"/>
          <p:cNvCxnSpPr>
            <a:stCxn id="3989" idx="6"/>
            <a:endCxn id="4180" idx="1"/>
          </p:cNvCxnSpPr>
          <p:nvPr/>
        </p:nvCxnSpPr>
        <p:spPr>
          <a:xfrm>
            <a:off x="7330000" y="189417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4190" name="Google Shape;4190;p36"/>
          <p:cNvCxnSpPr>
            <a:stCxn id="3989" idx="6"/>
            <a:endCxn id="4181" idx="1"/>
          </p:cNvCxnSpPr>
          <p:nvPr/>
        </p:nvCxnSpPr>
        <p:spPr>
          <a:xfrm>
            <a:off x="7330000" y="1894175"/>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4191" name="Google Shape;4191;p36"/>
          <p:cNvCxnSpPr>
            <a:stCxn id="3989" idx="6"/>
            <a:endCxn id="4175" idx="3"/>
          </p:cNvCxnSpPr>
          <p:nvPr/>
        </p:nvCxnSpPr>
        <p:spPr>
          <a:xfrm>
            <a:off x="7330000" y="1894175"/>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4192" name="Google Shape;4192;p36"/>
          <p:cNvCxnSpPr>
            <a:stCxn id="3988" idx="6"/>
            <a:endCxn id="4173" idx="2"/>
          </p:cNvCxnSpPr>
          <p:nvPr/>
        </p:nvCxnSpPr>
        <p:spPr>
          <a:xfrm flipH="1" rot="10800000">
            <a:off x="7330000" y="1786700"/>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4193" name="Google Shape;4193;p36"/>
          <p:cNvCxnSpPr>
            <a:stCxn id="3988" idx="6"/>
            <a:endCxn id="4174" idx="2"/>
          </p:cNvCxnSpPr>
          <p:nvPr/>
        </p:nvCxnSpPr>
        <p:spPr>
          <a:xfrm flipH="1" rot="10800000">
            <a:off x="7330000" y="2122700"/>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4194" name="Google Shape;4194;p36"/>
          <p:cNvCxnSpPr>
            <a:stCxn id="3988" idx="6"/>
            <a:endCxn id="4176" idx="2"/>
          </p:cNvCxnSpPr>
          <p:nvPr/>
        </p:nvCxnSpPr>
        <p:spPr>
          <a:xfrm>
            <a:off x="7330000" y="2204000"/>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4195" name="Google Shape;4195;p36"/>
          <p:cNvCxnSpPr>
            <a:endCxn id="4177" idx="2"/>
          </p:cNvCxnSpPr>
          <p:nvPr/>
        </p:nvCxnSpPr>
        <p:spPr>
          <a:xfrm>
            <a:off x="7330000" y="2204125"/>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4196" name="Google Shape;4196;p36"/>
          <p:cNvCxnSpPr/>
          <p:nvPr/>
        </p:nvCxnSpPr>
        <p:spPr>
          <a:xfrm>
            <a:off x="7330000" y="2204000"/>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4197" name="Google Shape;4197;p36"/>
          <p:cNvCxnSpPr>
            <a:stCxn id="3988" idx="6"/>
            <a:endCxn id="4178" idx="1"/>
          </p:cNvCxnSpPr>
          <p:nvPr/>
        </p:nvCxnSpPr>
        <p:spPr>
          <a:xfrm>
            <a:off x="7330000" y="2204000"/>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4198" name="Google Shape;4198;p36"/>
          <p:cNvCxnSpPr>
            <a:stCxn id="3988" idx="6"/>
            <a:endCxn id="4179" idx="1"/>
          </p:cNvCxnSpPr>
          <p:nvPr/>
        </p:nvCxnSpPr>
        <p:spPr>
          <a:xfrm>
            <a:off x="7330000" y="2204000"/>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4199" name="Google Shape;4199;p36"/>
          <p:cNvCxnSpPr>
            <a:stCxn id="3989" idx="5"/>
            <a:endCxn id="4180" idx="2"/>
          </p:cNvCxnSpPr>
          <p:nvPr/>
        </p:nvCxnSpPr>
        <p:spPr>
          <a:xfrm>
            <a:off x="7302717" y="197871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4200" name="Google Shape;4200;p36"/>
          <p:cNvCxnSpPr>
            <a:endCxn id="4181" idx="2"/>
          </p:cNvCxnSpPr>
          <p:nvPr/>
        </p:nvCxnSpPr>
        <p:spPr>
          <a:xfrm>
            <a:off x="7330000" y="2203925"/>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4201" name="Google Shape;4201;p36"/>
          <p:cNvCxnSpPr>
            <a:stCxn id="3988" idx="6"/>
            <a:endCxn id="4175" idx="2"/>
          </p:cNvCxnSpPr>
          <p:nvPr/>
        </p:nvCxnSpPr>
        <p:spPr>
          <a:xfrm>
            <a:off x="7330000" y="2204000"/>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4202" name="Google Shape;4202;p36"/>
          <p:cNvSpPr/>
          <p:nvPr/>
        </p:nvSpPr>
        <p:spPr>
          <a:xfrm rot="5400000">
            <a:off x="6649600" y="1481000"/>
            <a:ext cx="108600" cy="337200"/>
          </a:xfrm>
          <a:prstGeom prst="lef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36"/>
          <p:cNvSpPr txBox="1"/>
          <p:nvPr/>
        </p:nvSpPr>
        <p:spPr>
          <a:xfrm>
            <a:off x="6378775" y="1237975"/>
            <a:ext cx="10218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layer</a:t>
            </a:r>
            <a:endParaRPr/>
          </a:p>
        </p:txBody>
      </p:sp>
      <p:sp>
        <p:nvSpPr>
          <p:cNvPr id="4204" name="Google Shape;4204;p36"/>
          <p:cNvSpPr txBox="1"/>
          <p:nvPr/>
        </p:nvSpPr>
        <p:spPr>
          <a:xfrm>
            <a:off x="5813950" y="12379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205" name="Google Shape;4205;p36"/>
          <p:cNvSpPr txBox="1"/>
          <p:nvPr/>
        </p:nvSpPr>
        <p:spPr>
          <a:xfrm>
            <a:off x="5546825" y="4684150"/>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cxnSp>
        <p:nvCxnSpPr>
          <p:cNvPr id="4206" name="Google Shape;4206;p36"/>
          <p:cNvCxnSpPr>
            <a:stCxn id="3990" idx="6"/>
            <a:endCxn id="4173" idx="1"/>
          </p:cNvCxnSpPr>
          <p:nvPr/>
        </p:nvCxnSpPr>
        <p:spPr>
          <a:xfrm flipH="1" rot="10800000">
            <a:off x="7330000" y="1702025"/>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4207" name="Google Shape;4207;p36"/>
          <p:cNvCxnSpPr>
            <a:stCxn id="3990" idx="6"/>
            <a:endCxn id="4174" idx="2"/>
          </p:cNvCxnSpPr>
          <p:nvPr/>
        </p:nvCxnSpPr>
        <p:spPr>
          <a:xfrm flipH="1" rot="10800000">
            <a:off x="7330000" y="2122925"/>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4208" name="Google Shape;4208;p36"/>
          <p:cNvCxnSpPr>
            <a:stCxn id="3990" idx="6"/>
            <a:endCxn id="4176" idx="2"/>
          </p:cNvCxnSpPr>
          <p:nvPr/>
        </p:nvCxnSpPr>
        <p:spPr>
          <a:xfrm flipH="1" rot="10800000">
            <a:off x="7330000" y="2458925"/>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4209" name="Google Shape;4209;p36"/>
          <p:cNvCxnSpPr>
            <a:stCxn id="3990" idx="6"/>
            <a:endCxn id="4177" idx="2"/>
          </p:cNvCxnSpPr>
          <p:nvPr/>
        </p:nvCxnSpPr>
        <p:spPr>
          <a:xfrm>
            <a:off x="7330000" y="2513825"/>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4210" name="Google Shape;4210;p36"/>
          <p:cNvCxnSpPr>
            <a:stCxn id="3990" idx="6"/>
          </p:cNvCxnSpPr>
          <p:nvPr/>
        </p:nvCxnSpPr>
        <p:spPr>
          <a:xfrm>
            <a:off x="7330000" y="2513825"/>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4211" name="Google Shape;4211;p36"/>
          <p:cNvCxnSpPr>
            <a:stCxn id="3991" idx="6"/>
            <a:endCxn id="4173" idx="2"/>
          </p:cNvCxnSpPr>
          <p:nvPr/>
        </p:nvCxnSpPr>
        <p:spPr>
          <a:xfrm flipH="1" rot="10800000">
            <a:off x="7330000" y="1786663"/>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4212" name="Google Shape;4212;p36"/>
          <p:cNvCxnSpPr>
            <a:stCxn id="3991" idx="6"/>
            <a:endCxn id="4174" idx="2"/>
          </p:cNvCxnSpPr>
          <p:nvPr/>
        </p:nvCxnSpPr>
        <p:spPr>
          <a:xfrm flipH="1" rot="10800000">
            <a:off x="7330000" y="2122663"/>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4213" name="Google Shape;4213;p36"/>
          <p:cNvCxnSpPr>
            <a:stCxn id="3991" idx="6"/>
            <a:endCxn id="4176" idx="2"/>
          </p:cNvCxnSpPr>
          <p:nvPr/>
        </p:nvCxnSpPr>
        <p:spPr>
          <a:xfrm flipH="1" rot="10800000">
            <a:off x="7330000" y="2458963"/>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4214" name="Google Shape;4214;p36"/>
          <p:cNvCxnSpPr>
            <a:stCxn id="3991" idx="6"/>
            <a:endCxn id="4177" idx="2"/>
          </p:cNvCxnSpPr>
          <p:nvPr/>
        </p:nvCxnSpPr>
        <p:spPr>
          <a:xfrm flipH="1" rot="10800000">
            <a:off x="7330000" y="2758063"/>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4215" name="Google Shape;4215;p36"/>
          <p:cNvCxnSpPr>
            <a:stCxn id="3991" idx="6"/>
          </p:cNvCxnSpPr>
          <p:nvPr/>
        </p:nvCxnSpPr>
        <p:spPr>
          <a:xfrm>
            <a:off x="7330000" y="2860663"/>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4216" name="Google Shape;4216;p36"/>
          <p:cNvCxnSpPr>
            <a:stCxn id="3991" idx="6"/>
            <a:endCxn id="4178" idx="2"/>
          </p:cNvCxnSpPr>
          <p:nvPr/>
        </p:nvCxnSpPr>
        <p:spPr>
          <a:xfrm>
            <a:off x="7330000" y="2860663"/>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4217" name="Google Shape;4217;p36"/>
          <p:cNvCxnSpPr>
            <a:stCxn id="3991" idx="6"/>
            <a:endCxn id="4179" idx="2"/>
          </p:cNvCxnSpPr>
          <p:nvPr/>
        </p:nvCxnSpPr>
        <p:spPr>
          <a:xfrm>
            <a:off x="7330000" y="2860663"/>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4218" name="Google Shape;4218;p36"/>
          <p:cNvCxnSpPr>
            <a:endCxn id="4180" idx="2"/>
          </p:cNvCxnSpPr>
          <p:nvPr/>
        </p:nvCxnSpPr>
        <p:spPr>
          <a:xfrm>
            <a:off x="7330000" y="2860575"/>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4219" name="Google Shape;4219;p36"/>
          <p:cNvCxnSpPr>
            <a:stCxn id="3991" idx="6"/>
            <a:endCxn id="4181" idx="2"/>
          </p:cNvCxnSpPr>
          <p:nvPr/>
        </p:nvCxnSpPr>
        <p:spPr>
          <a:xfrm>
            <a:off x="7330000" y="2860663"/>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4220" name="Google Shape;4220;p36"/>
          <p:cNvCxnSpPr>
            <a:endCxn id="4175" idx="3"/>
          </p:cNvCxnSpPr>
          <p:nvPr/>
        </p:nvCxnSpPr>
        <p:spPr>
          <a:xfrm>
            <a:off x="7329983" y="2860610"/>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4221" name="Google Shape;4221;p36"/>
          <p:cNvCxnSpPr>
            <a:stCxn id="3992" idx="6"/>
            <a:endCxn id="4173" idx="2"/>
          </p:cNvCxnSpPr>
          <p:nvPr/>
        </p:nvCxnSpPr>
        <p:spPr>
          <a:xfrm flipH="1" rot="10800000">
            <a:off x="7330000" y="1786713"/>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4222" name="Google Shape;4222;p36"/>
          <p:cNvCxnSpPr>
            <a:stCxn id="3992" idx="6"/>
            <a:endCxn id="4174" idx="3"/>
          </p:cNvCxnSpPr>
          <p:nvPr/>
        </p:nvCxnSpPr>
        <p:spPr>
          <a:xfrm flipH="1" rot="10800000">
            <a:off x="7330000" y="2207313"/>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4223" name="Google Shape;4223;p36"/>
          <p:cNvCxnSpPr>
            <a:stCxn id="3992" idx="6"/>
            <a:endCxn id="4177" idx="2"/>
          </p:cNvCxnSpPr>
          <p:nvPr/>
        </p:nvCxnSpPr>
        <p:spPr>
          <a:xfrm flipH="1" rot="10800000">
            <a:off x="7330000" y="2757813"/>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4224" name="Google Shape;4224;p36"/>
          <p:cNvCxnSpPr>
            <a:stCxn id="3992" idx="6"/>
            <a:endCxn id="3992" idx="6"/>
          </p:cNvCxnSpPr>
          <p:nvPr/>
        </p:nvCxnSpPr>
        <p:spPr>
          <a:xfrm>
            <a:off x="7330000" y="3207513"/>
            <a:ext cx="0" cy="0"/>
          </a:xfrm>
          <a:prstGeom prst="straightConnector1">
            <a:avLst/>
          </a:prstGeom>
          <a:noFill/>
          <a:ln cap="flat" cmpd="sng" w="9525">
            <a:solidFill>
              <a:srgbClr val="000000"/>
            </a:solidFill>
            <a:prstDash val="solid"/>
            <a:round/>
            <a:headEnd len="med" w="med" type="none"/>
            <a:tailEnd len="med" w="med" type="none"/>
          </a:ln>
        </p:spPr>
      </p:cxnSp>
      <p:cxnSp>
        <p:nvCxnSpPr>
          <p:cNvPr id="4225" name="Google Shape;4225;p36"/>
          <p:cNvCxnSpPr>
            <a:stCxn id="3992" idx="6"/>
          </p:cNvCxnSpPr>
          <p:nvPr/>
        </p:nvCxnSpPr>
        <p:spPr>
          <a:xfrm flipH="1" rot="10800000">
            <a:off x="7330000" y="3171513"/>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4226" name="Google Shape;4226;p36"/>
          <p:cNvCxnSpPr>
            <a:stCxn id="3992" idx="6"/>
            <a:endCxn id="4178" idx="2"/>
          </p:cNvCxnSpPr>
          <p:nvPr/>
        </p:nvCxnSpPr>
        <p:spPr>
          <a:xfrm>
            <a:off x="7330000" y="3207513"/>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4227" name="Google Shape;4227;p36"/>
          <p:cNvCxnSpPr>
            <a:stCxn id="3992" idx="6"/>
            <a:endCxn id="4179" idx="2"/>
          </p:cNvCxnSpPr>
          <p:nvPr/>
        </p:nvCxnSpPr>
        <p:spPr>
          <a:xfrm>
            <a:off x="7330000" y="3207513"/>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4228" name="Google Shape;4228;p36"/>
          <p:cNvCxnSpPr>
            <a:stCxn id="3992" idx="6"/>
            <a:endCxn id="4180" idx="2"/>
          </p:cNvCxnSpPr>
          <p:nvPr/>
        </p:nvCxnSpPr>
        <p:spPr>
          <a:xfrm>
            <a:off x="7330000" y="3207513"/>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4229" name="Google Shape;4229;p36"/>
          <p:cNvCxnSpPr>
            <a:stCxn id="3992" idx="6"/>
            <a:endCxn id="4181" idx="3"/>
          </p:cNvCxnSpPr>
          <p:nvPr/>
        </p:nvCxnSpPr>
        <p:spPr>
          <a:xfrm>
            <a:off x="7330000" y="3207513"/>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4230" name="Google Shape;4230;p36"/>
          <p:cNvCxnSpPr>
            <a:stCxn id="3992" idx="6"/>
            <a:endCxn id="4175" idx="1"/>
          </p:cNvCxnSpPr>
          <p:nvPr/>
        </p:nvCxnSpPr>
        <p:spPr>
          <a:xfrm>
            <a:off x="7330000" y="3207513"/>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4231" name="Google Shape;4231;p36"/>
          <p:cNvCxnSpPr>
            <a:stCxn id="3993" idx="6"/>
            <a:endCxn id="4173" idx="2"/>
          </p:cNvCxnSpPr>
          <p:nvPr/>
        </p:nvCxnSpPr>
        <p:spPr>
          <a:xfrm flipH="1" rot="10800000">
            <a:off x="7330000" y="1786825"/>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4232" name="Google Shape;4232;p36"/>
          <p:cNvCxnSpPr>
            <a:stCxn id="3993" idx="6"/>
            <a:endCxn id="4174" idx="2"/>
          </p:cNvCxnSpPr>
          <p:nvPr/>
        </p:nvCxnSpPr>
        <p:spPr>
          <a:xfrm flipH="1" rot="10800000">
            <a:off x="7330000" y="2122825"/>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4233" name="Google Shape;4233;p36"/>
          <p:cNvCxnSpPr>
            <a:stCxn id="3993" idx="6"/>
            <a:endCxn id="4176" idx="2"/>
          </p:cNvCxnSpPr>
          <p:nvPr/>
        </p:nvCxnSpPr>
        <p:spPr>
          <a:xfrm flipH="1" rot="10800000">
            <a:off x="7330000" y="2458825"/>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4234" name="Google Shape;4234;p36"/>
          <p:cNvCxnSpPr>
            <a:stCxn id="3993" idx="6"/>
            <a:endCxn id="4177" idx="2"/>
          </p:cNvCxnSpPr>
          <p:nvPr/>
        </p:nvCxnSpPr>
        <p:spPr>
          <a:xfrm flipH="1" rot="10800000">
            <a:off x="7330000" y="2757925"/>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4235" name="Google Shape;4235;p36"/>
          <p:cNvCxnSpPr>
            <a:stCxn id="3993" idx="6"/>
          </p:cNvCxnSpPr>
          <p:nvPr/>
        </p:nvCxnSpPr>
        <p:spPr>
          <a:xfrm flipH="1" rot="10800000">
            <a:off x="7330000" y="3202825"/>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4236" name="Google Shape;4236;p36"/>
          <p:cNvCxnSpPr>
            <a:stCxn id="3993" idx="6"/>
            <a:endCxn id="4178" idx="2"/>
          </p:cNvCxnSpPr>
          <p:nvPr/>
        </p:nvCxnSpPr>
        <p:spPr>
          <a:xfrm flipH="1" rot="10800000">
            <a:off x="7330000" y="3483025"/>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4237" name="Google Shape;4237;p36"/>
          <p:cNvCxnSpPr>
            <a:stCxn id="3993" idx="6"/>
            <a:endCxn id="4179" idx="2"/>
          </p:cNvCxnSpPr>
          <p:nvPr/>
        </p:nvCxnSpPr>
        <p:spPr>
          <a:xfrm>
            <a:off x="7330000" y="3621925"/>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4238" name="Google Shape;4238;p36"/>
          <p:cNvCxnSpPr>
            <a:stCxn id="3993" idx="6"/>
            <a:endCxn id="4180" idx="3"/>
          </p:cNvCxnSpPr>
          <p:nvPr/>
        </p:nvCxnSpPr>
        <p:spPr>
          <a:xfrm>
            <a:off x="7330000" y="3621925"/>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4239" name="Google Shape;4239;p36"/>
          <p:cNvCxnSpPr>
            <a:stCxn id="3993" idx="6"/>
            <a:endCxn id="4181" idx="2"/>
          </p:cNvCxnSpPr>
          <p:nvPr/>
        </p:nvCxnSpPr>
        <p:spPr>
          <a:xfrm>
            <a:off x="7330000" y="3621925"/>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4240" name="Google Shape;4240;p36"/>
          <p:cNvCxnSpPr>
            <a:stCxn id="3993" idx="6"/>
            <a:endCxn id="4175" idx="2"/>
          </p:cNvCxnSpPr>
          <p:nvPr/>
        </p:nvCxnSpPr>
        <p:spPr>
          <a:xfrm>
            <a:off x="7330000" y="3621925"/>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4241" name="Google Shape;4241;p36"/>
          <p:cNvCxnSpPr>
            <a:stCxn id="3994" idx="6"/>
            <a:endCxn id="4173" idx="2"/>
          </p:cNvCxnSpPr>
          <p:nvPr/>
        </p:nvCxnSpPr>
        <p:spPr>
          <a:xfrm flipH="1" rot="10800000">
            <a:off x="7330000" y="1786575"/>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4242" name="Google Shape;4242;p36"/>
          <p:cNvCxnSpPr>
            <a:stCxn id="3994" idx="6"/>
            <a:endCxn id="4174" idx="2"/>
          </p:cNvCxnSpPr>
          <p:nvPr/>
        </p:nvCxnSpPr>
        <p:spPr>
          <a:xfrm flipH="1" rot="10800000">
            <a:off x="7330000" y="2122875"/>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4243" name="Google Shape;4243;p36"/>
          <p:cNvCxnSpPr>
            <a:stCxn id="3994" idx="6"/>
            <a:endCxn id="4176" idx="2"/>
          </p:cNvCxnSpPr>
          <p:nvPr/>
        </p:nvCxnSpPr>
        <p:spPr>
          <a:xfrm flipH="1" rot="10800000">
            <a:off x="7330000" y="2458875"/>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4244" name="Google Shape;4244;p36"/>
          <p:cNvCxnSpPr>
            <a:stCxn id="3994" idx="6"/>
            <a:endCxn id="4177" idx="2"/>
          </p:cNvCxnSpPr>
          <p:nvPr/>
        </p:nvCxnSpPr>
        <p:spPr>
          <a:xfrm flipH="1" rot="10800000">
            <a:off x="7330000" y="2757975"/>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4245" name="Google Shape;4245;p36"/>
          <p:cNvCxnSpPr>
            <a:stCxn id="3994" idx="6"/>
          </p:cNvCxnSpPr>
          <p:nvPr/>
        </p:nvCxnSpPr>
        <p:spPr>
          <a:xfrm flipH="1" rot="10800000">
            <a:off x="7330000" y="3150675"/>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4246" name="Google Shape;4246;p36"/>
          <p:cNvCxnSpPr>
            <a:stCxn id="3994" idx="6"/>
            <a:endCxn id="4178" idx="2"/>
          </p:cNvCxnSpPr>
          <p:nvPr/>
        </p:nvCxnSpPr>
        <p:spPr>
          <a:xfrm flipH="1" rot="10800000">
            <a:off x="7330000" y="3482775"/>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4247" name="Google Shape;4247;p36"/>
          <p:cNvCxnSpPr>
            <a:stCxn id="3994" idx="6"/>
            <a:endCxn id="4179" idx="2"/>
          </p:cNvCxnSpPr>
          <p:nvPr/>
        </p:nvCxnSpPr>
        <p:spPr>
          <a:xfrm flipH="1" rot="10800000">
            <a:off x="7330000" y="3840075"/>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4248" name="Google Shape;4248;p36"/>
          <p:cNvCxnSpPr>
            <a:stCxn id="3994" idx="6"/>
            <a:endCxn id="4180" idx="2"/>
          </p:cNvCxnSpPr>
          <p:nvPr/>
        </p:nvCxnSpPr>
        <p:spPr>
          <a:xfrm>
            <a:off x="7330000" y="3968775"/>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4249" name="Google Shape;4249;p36"/>
          <p:cNvCxnSpPr>
            <a:stCxn id="3994" idx="6"/>
            <a:endCxn id="4181" idx="2"/>
          </p:cNvCxnSpPr>
          <p:nvPr/>
        </p:nvCxnSpPr>
        <p:spPr>
          <a:xfrm>
            <a:off x="7330000" y="3968775"/>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4250" name="Google Shape;4250;p36"/>
          <p:cNvCxnSpPr>
            <a:stCxn id="3994" idx="6"/>
            <a:endCxn id="4175" idx="2"/>
          </p:cNvCxnSpPr>
          <p:nvPr/>
        </p:nvCxnSpPr>
        <p:spPr>
          <a:xfrm>
            <a:off x="7330000" y="3968775"/>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4251" name="Google Shape;4251;p36"/>
          <p:cNvCxnSpPr>
            <a:stCxn id="3995" idx="6"/>
            <a:endCxn id="4173" idx="1"/>
          </p:cNvCxnSpPr>
          <p:nvPr/>
        </p:nvCxnSpPr>
        <p:spPr>
          <a:xfrm flipH="1" rot="10800000">
            <a:off x="7330000" y="1702025"/>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4252" name="Google Shape;4252;p36"/>
          <p:cNvCxnSpPr>
            <a:stCxn id="3995" idx="6"/>
            <a:endCxn id="4174" idx="2"/>
          </p:cNvCxnSpPr>
          <p:nvPr/>
        </p:nvCxnSpPr>
        <p:spPr>
          <a:xfrm flipH="1" rot="10800000">
            <a:off x="7330000" y="2122925"/>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4253" name="Google Shape;4253;p36"/>
          <p:cNvCxnSpPr>
            <a:stCxn id="3995" idx="6"/>
            <a:endCxn id="4176" idx="2"/>
          </p:cNvCxnSpPr>
          <p:nvPr/>
        </p:nvCxnSpPr>
        <p:spPr>
          <a:xfrm flipH="1" rot="10800000">
            <a:off x="7330000" y="2458925"/>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4254" name="Google Shape;4254;p36"/>
          <p:cNvCxnSpPr>
            <a:stCxn id="3995" idx="6"/>
            <a:endCxn id="4177" idx="2"/>
          </p:cNvCxnSpPr>
          <p:nvPr/>
        </p:nvCxnSpPr>
        <p:spPr>
          <a:xfrm flipH="1" rot="10800000">
            <a:off x="7330000" y="2758025"/>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4255" name="Google Shape;4255;p36"/>
          <p:cNvCxnSpPr>
            <a:stCxn id="3995" idx="6"/>
          </p:cNvCxnSpPr>
          <p:nvPr/>
        </p:nvCxnSpPr>
        <p:spPr>
          <a:xfrm flipH="1" rot="10800000">
            <a:off x="7330000" y="3161225"/>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4256" name="Google Shape;4256;p36"/>
          <p:cNvCxnSpPr>
            <a:stCxn id="3995" idx="6"/>
            <a:endCxn id="4178" idx="3"/>
          </p:cNvCxnSpPr>
          <p:nvPr/>
        </p:nvCxnSpPr>
        <p:spPr>
          <a:xfrm flipH="1" rot="10800000">
            <a:off x="7330000" y="3567425"/>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4257" name="Google Shape;4257;p36"/>
          <p:cNvCxnSpPr>
            <a:stCxn id="3995" idx="6"/>
            <a:endCxn id="4179" idx="2"/>
          </p:cNvCxnSpPr>
          <p:nvPr/>
        </p:nvCxnSpPr>
        <p:spPr>
          <a:xfrm flipH="1" rot="10800000">
            <a:off x="7330000" y="3840125"/>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4258" name="Google Shape;4258;p36"/>
          <p:cNvCxnSpPr>
            <a:stCxn id="3995" idx="6"/>
            <a:endCxn id="4180" idx="2"/>
          </p:cNvCxnSpPr>
          <p:nvPr/>
        </p:nvCxnSpPr>
        <p:spPr>
          <a:xfrm flipH="1" rot="10800000">
            <a:off x="7330000" y="4207925"/>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4259" name="Google Shape;4259;p36"/>
          <p:cNvCxnSpPr>
            <a:stCxn id="3995" idx="6"/>
            <a:endCxn id="4181" idx="2"/>
          </p:cNvCxnSpPr>
          <p:nvPr/>
        </p:nvCxnSpPr>
        <p:spPr>
          <a:xfrm>
            <a:off x="7330000" y="4315625"/>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4260" name="Google Shape;4260;p36"/>
          <p:cNvCxnSpPr>
            <a:stCxn id="3995" idx="6"/>
            <a:endCxn id="4175" idx="2"/>
          </p:cNvCxnSpPr>
          <p:nvPr/>
        </p:nvCxnSpPr>
        <p:spPr>
          <a:xfrm>
            <a:off x="7330000" y="4315625"/>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4261" name="Google Shape;4261;p36"/>
          <p:cNvCxnSpPr>
            <a:stCxn id="3996" idx="6"/>
            <a:endCxn id="4173" idx="2"/>
          </p:cNvCxnSpPr>
          <p:nvPr/>
        </p:nvCxnSpPr>
        <p:spPr>
          <a:xfrm flipH="1" rot="10800000">
            <a:off x="7330000" y="1786675"/>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4262" name="Google Shape;4262;p36"/>
          <p:cNvCxnSpPr>
            <a:stCxn id="3996" idx="6"/>
            <a:endCxn id="4174" idx="2"/>
          </p:cNvCxnSpPr>
          <p:nvPr/>
        </p:nvCxnSpPr>
        <p:spPr>
          <a:xfrm flipH="1" rot="10800000">
            <a:off x="7330000" y="2122675"/>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4263" name="Google Shape;4263;p36"/>
          <p:cNvCxnSpPr>
            <a:stCxn id="3996" idx="6"/>
            <a:endCxn id="4176" idx="1"/>
          </p:cNvCxnSpPr>
          <p:nvPr/>
        </p:nvCxnSpPr>
        <p:spPr>
          <a:xfrm flipH="1" rot="10800000">
            <a:off x="7330000" y="2374375"/>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4264" name="Google Shape;4264;p36"/>
          <p:cNvCxnSpPr>
            <a:stCxn id="3996" idx="6"/>
            <a:endCxn id="4177" idx="2"/>
          </p:cNvCxnSpPr>
          <p:nvPr/>
        </p:nvCxnSpPr>
        <p:spPr>
          <a:xfrm flipH="1" rot="10800000">
            <a:off x="7330000" y="2758075"/>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4265" name="Google Shape;4265;p36"/>
          <p:cNvCxnSpPr>
            <a:stCxn id="3996" idx="6"/>
          </p:cNvCxnSpPr>
          <p:nvPr/>
        </p:nvCxnSpPr>
        <p:spPr>
          <a:xfrm flipH="1" rot="10800000">
            <a:off x="7330000" y="3181975"/>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4266" name="Google Shape;4266;p36"/>
          <p:cNvCxnSpPr>
            <a:stCxn id="3996" idx="6"/>
            <a:endCxn id="4178" idx="3"/>
          </p:cNvCxnSpPr>
          <p:nvPr/>
        </p:nvCxnSpPr>
        <p:spPr>
          <a:xfrm flipH="1" rot="10800000">
            <a:off x="7330000" y="3567475"/>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4267" name="Google Shape;4267;p36"/>
          <p:cNvCxnSpPr>
            <a:stCxn id="4180" idx="2"/>
            <a:endCxn id="4179" idx="2"/>
          </p:cNvCxnSpPr>
          <p:nvPr/>
        </p:nvCxnSpPr>
        <p:spPr>
          <a:xfrm rot="10800000">
            <a:off x="7567000" y="3840075"/>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4268" name="Google Shape;4268;p36"/>
          <p:cNvCxnSpPr>
            <a:stCxn id="3996" idx="6"/>
            <a:endCxn id="4180" idx="3"/>
          </p:cNvCxnSpPr>
          <p:nvPr/>
        </p:nvCxnSpPr>
        <p:spPr>
          <a:xfrm flipH="1" rot="10800000">
            <a:off x="7330000" y="4292275"/>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4269" name="Google Shape;4269;p36"/>
          <p:cNvCxnSpPr>
            <a:stCxn id="3996" idx="6"/>
            <a:endCxn id="4181" idx="2"/>
          </p:cNvCxnSpPr>
          <p:nvPr/>
        </p:nvCxnSpPr>
        <p:spPr>
          <a:xfrm flipH="1" rot="10800000">
            <a:off x="7330000" y="4554775"/>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4270" name="Google Shape;4270;p36"/>
          <p:cNvCxnSpPr>
            <a:stCxn id="3996" idx="6"/>
            <a:endCxn id="4175" idx="2"/>
          </p:cNvCxnSpPr>
          <p:nvPr/>
        </p:nvCxnSpPr>
        <p:spPr>
          <a:xfrm>
            <a:off x="7330000" y="4662475"/>
            <a:ext cx="237000" cy="239100"/>
          </a:xfrm>
          <a:prstGeom prst="straightConnector1">
            <a:avLst/>
          </a:prstGeom>
          <a:noFill/>
          <a:ln cap="flat" cmpd="sng" w="9525">
            <a:solidFill>
              <a:srgbClr val="000000"/>
            </a:solidFill>
            <a:prstDash val="solid"/>
            <a:round/>
            <a:headEnd len="med" w="med" type="none"/>
            <a:tailEnd len="med" w="med" type="none"/>
          </a:ln>
        </p:spPr>
      </p:cxnSp>
      <p:sp>
        <p:nvSpPr>
          <p:cNvPr id="4271" name="Google Shape;4271;p36"/>
          <p:cNvSpPr txBox="1"/>
          <p:nvPr/>
        </p:nvSpPr>
        <p:spPr>
          <a:xfrm>
            <a:off x="5814317" y="1851263"/>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272" name="Google Shape;4272;p36"/>
          <p:cNvSpPr txBox="1"/>
          <p:nvPr/>
        </p:nvSpPr>
        <p:spPr>
          <a:xfrm>
            <a:off x="5813940" y="1549800"/>
            <a:ext cx="1863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4273" name="Google Shape;4273;p36"/>
          <p:cNvSpPr txBox="1"/>
          <p:nvPr/>
        </p:nvSpPr>
        <p:spPr>
          <a:xfrm>
            <a:off x="5593524" y="2116900"/>
            <a:ext cx="3825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4274" name="Google Shape;4274;p36"/>
          <p:cNvSpPr txBox="1"/>
          <p:nvPr/>
        </p:nvSpPr>
        <p:spPr>
          <a:xfrm>
            <a:off x="5546825" y="4337400"/>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4275" name="Google Shape;4275;p36"/>
          <p:cNvSpPr txBox="1"/>
          <p:nvPr/>
        </p:nvSpPr>
        <p:spPr>
          <a:xfrm>
            <a:off x="5690125" y="3894475"/>
            <a:ext cx="355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4276" name="Google Shape;4276;p36"/>
          <p:cNvSpPr txBox="1"/>
          <p:nvPr/>
        </p:nvSpPr>
        <p:spPr>
          <a:xfrm>
            <a:off x="7738750" y="15893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277" name="Google Shape;4277;p36"/>
          <p:cNvSpPr txBox="1"/>
          <p:nvPr/>
        </p:nvSpPr>
        <p:spPr>
          <a:xfrm>
            <a:off x="7762925" y="18887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278" name="Google Shape;4278;p36"/>
          <p:cNvSpPr txBox="1"/>
          <p:nvPr/>
        </p:nvSpPr>
        <p:spPr>
          <a:xfrm>
            <a:off x="7763350" y="2202663"/>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279" name="Google Shape;4279;p36"/>
          <p:cNvSpPr txBox="1"/>
          <p:nvPr/>
        </p:nvSpPr>
        <p:spPr>
          <a:xfrm>
            <a:off x="7763363" y="25166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280" name="Google Shape;4280;p36"/>
          <p:cNvSpPr txBox="1"/>
          <p:nvPr/>
        </p:nvSpPr>
        <p:spPr>
          <a:xfrm>
            <a:off x="7768313" y="29265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4281" name="Google Shape;4281;p36"/>
          <p:cNvSpPr txBox="1"/>
          <p:nvPr/>
        </p:nvSpPr>
        <p:spPr>
          <a:xfrm>
            <a:off x="7753088" y="32859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282" name="Google Shape;4282;p36"/>
          <p:cNvSpPr txBox="1"/>
          <p:nvPr/>
        </p:nvSpPr>
        <p:spPr>
          <a:xfrm>
            <a:off x="7757813" y="36453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283" name="Google Shape;4283;p36"/>
          <p:cNvSpPr txBox="1"/>
          <p:nvPr/>
        </p:nvSpPr>
        <p:spPr>
          <a:xfrm>
            <a:off x="7757813" y="40048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4284" name="Google Shape;4284;p36"/>
          <p:cNvSpPr txBox="1"/>
          <p:nvPr/>
        </p:nvSpPr>
        <p:spPr>
          <a:xfrm>
            <a:off x="7757813" y="43642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4285" name="Google Shape;4285;p36"/>
          <p:cNvSpPr txBox="1"/>
          <p:nvPr/>
        </p:nvSpPr>
        <p:spPr>
          <a:xfrm>
            <a:off x="7676643" y="4723650"/>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4286" name="Google Shape;4286;p36"/>
          <p:cNvSpPr/>
          <p:nvPr/>
        </p:nvSpPr>
        <p:spPr>
          <a:xfrm>
            <a:off x="8097150" y="3767625"/>
            <a:ext cx="448800" cy="218100"/>
          </a:xfrm>
          <a:prstGeom prst="lef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7" name="Google Shape;4287;p36"/>
          <p:cNvCxnSpPr>
            <a:endCxn id="3980" idx="2"/>
          </p:cNvCxnSpPr>
          <p:nvPr/>
        </p:nvCxnSpPr>
        <p:spPr>
          <a:xfrm>
            <a:off x="4412950" y="1241675"/>
            <a:ext cx="2197800" cy="652500"/>
          </a:xfrm>
          <a:prstGeom prst="straightConnector1">
            <a:avLst/>
          </a:prstGeom>
          <a:noFill/>
          <a:ln cap="flat" cmpd="sng" w="9525">
            <a:solidFill>
              <a:srgbClr val="FF0000"/>
            </a:solidFill>
            <a:prstDash val="solid"/>
            <a:round/>
            <a:headEnd len="med" w="med" type="none"/>
            <a:tailEnd len="med" w="med" type="triangle"/>
          </a:ln>
        </p:spPr>
      </p:cxnSp>
      <p:cxnSp>
        <p:nvCxnSpPr>
          <p:cNvPr id="4288" name="Google Shape;4288;p36"/>
          <p:cNvCxnSpPr>
            <a:endCxn id="3982" idx="2"/>
          </p:cNvCxnSpPr>
          <p:nvPr/>
        </p:nvCxnSpPr>
        <p:spPr>
          <a:xfrm flipH="1" rot="10800000">
            <a:off x="4392250" y="2860663"/>
            <a:ext cx="2218500" cy="39600"/>
          </a:xfrm>
          <a:prstGeom prst="straightConnector1">
            <a:avLst/>
          </a:prstGeom>
          <a:noFill/>
          <a:ln cap="flat" cmpd="sng" w="9525">
            <a:solidFill>
              <a:srgbClr val="FF0000"/>
            </a:solidFill>
            <a:prstDash val="solid"/>
            <a:round/>
            <a:headEnd len="med" w="med" type="none"/>
            <a:tailEnd len="med" w="med" type="triangle"/>
          </a:ln>
        </p:spPr>
      </p:cxnSp>
      <p:cxnSp>
        <p:nvCxnSpPr>
          <p:cNvPr id="4289" name="Google Shape;4289;p36"/>
          <p:cNvCxnSpPr>
            <a:endCxn id="3985" idx="2"/>
          </p:cNvCxnSpPr>
          <p:nvPr/>
        </p:nvCxnSpPr>
        <p:spPr>
          <a:xfrm flipH="1" rot="10800000">
            <a:off x="4349050" y="3968775"/>
            <a:ext cx="2261700" cy="279300"/>
          </a:xfrm>
          <a:prstGeom prst="straightConnector1">
            <a:avLst/>
          </a:prstGeom>
          <a:noFill/>
          <a:ln cap="flat" cmpd="sng" w="9525">
            <a:solidFill>
              <a:srgbClr val="FF0000"/>
            </a:solidFill>
            <a:prstDash val="solid"/>
            <a:round/>
            <a:headEnd len="med" w="med" type="none"/>
            <a:tailEnd len="med" w="med" type="triangle"/>
          </a:ln>
        </p:spPr>
      </p:cxnSp>
      <p:cxnSp>
        <p:nvCxnSpPr>
          <p:cNvPr id="4290" name="Google Shape;4290;p36"/>
          <p:cNvCxnSpPr>
            <a:endCxn id="4179" idx="1"/>
          </p:cNvCxnSpPr>
          <p:nvPr/>
        </p:nvCxnSpPr>
        <p:spPr>
          <a:xfrm>
            <a:off x="7329983" y="2204028"/>
            <a:ext cx="264300" cy="1551600"/>
          </a:xfrm>
          <a:prstGeom prst="straightConnector1">
            <a:avLst/>
          </a:prstGeom>
          <a:noFill/>
          <a:ln cap="flat" cmpd="sng" w="9525">
            <a:solidFill>
              <a:srgbClr val="FF0000"/>
            </a:solidFill>
            <a:prstDash val="solid"/>
            <a:round/>
            <a:headEnd len="med" w="med" type="none"/>
            <a:tailEnd len="med" w="med" type="triangle"/>
          </a:ln>
        </p:spPr>
      </p:cxnSp>
      <p:cxnSp>
        <p:nvCxnSpPr>
          <p:cNvPr id="4291" name="Google Shape;4291;p36"/>
          <p:cNvCxnSpPr>
            <a:stCxn id="3991" idx="6"/>
            <a:endCxn id="4179" idx="1"/>
          </p:cNvCxnSpPr>
          <p:nvPr/>
        </p:nvCxnSpPr>
        <p:spPr>
          <a:xfrm>
            <a:off x="7330000" y="2860663"/>
            <a:ext cx="264300" cy="894900"/>
          </a:xfrm>
          <a:prstGeom prst="straightConnector1">
            <a:avLst/>
          </a:prstGeom>
          <a:noFill/>
          <a:ln cap="flat" cmpd="sng" w="9525">
            <a:solidFill>
              <a:srgbClr val="FF0000"/>
            </a:solidFill>
            <a:prstDash val="solid"/>
            <a:round/>
            <a:headEnd len="med" w="med" type="none"/>
            <a:tailEnd len="med" w="med" type="triangle"/>
          </a:ln>
        </p:spPr>
      </p:cxnSp>
      <p:cxnSp>
        <p:nvCxnSpPr>
          <p:cNvPr id="4292" name="Google Shape;4292;p36"/>
          <p:cNvCxnSpPr>
            <a:stCxn id="3994" idx="6"/>
            <a:endCxn id="4179" idx="2"/>
          </p:cNvCxnSpPr>
          <p:nvPr/>
        </p:nvCxnSpPr>
        <p:spPr>
          <a:xfrm flipH="1" rot="10800000">
            <a:off x="7330000" y="3840075"/>
            <a:ext cx="237000" cy="1287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4296" name="Shape 4296"/>
        <p:cNvGrpSpPr/>
        <p:nvPr/>
      </p:nvGrpSpPr>
      <p:grpSpPr>
        <a:xfrm>
          <a:off x="0" y="0"/>
          <a:ext cx="0" cy="0"/>
          <a:chOff x="0" y="0"/>
          <a:chExt cx="0" cy="0"/>
        </a:xfrm>
      </p:grpSpPr>
      <p:sp>
        <p:nvSpPr>
          <p:cNvPr id="4297" name="Google Shape;4297;p37"/>
          <p:cNvSpPr txBox="1"/>
          <p:nvPr>
            <p:ph idx="4294967295" type="title"/>
          </p:nvPr>
        </p:nvSpPr>
        <p:spPr>
          <a:xfrm>
            <a:off x="254575" y="119725"/>
            <a:ext cx="4441200" cy="471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latin typeface="Lato"/>
                <a:ea typeface="Lato"/>
                <a:cs typeface="Lato"/>
                <a:sym typeface="Lato"/>
              </a:rPr>
              <a:t>This is just a basic neural network.</a:t>
            </a:r>
            <a:endParaRPr sz="1800">
              <a:solidFill>
                <a:srgbClr val="000000"/>
              </a:solidFill>
              <a:latin typeface="Lato"/>
              <a:ea typeface="Lato"/>
              <a:cs typeface="Lato"/>
              <a:sym typeface="Lato"/>
            </a:endParaRPr>
          </a:p>
          <a:p>
            <a:pPr indent="0" lvl="0" marL="0" rtl="0" algn="l">
              <a:lnSpc>
                <a:spcPct val="115000"/>
              </a:lnSpc>
              <a:spcBef>
                <a:spcPts val="1600"/>
              </a:spcBef>
              <a:spcAft>
                <a:spcPts val="0"/>
              </a:spcAft>
              <a:buNone/>
            </a:pPr>
            <a:r>
              <a:rPr lang="en" sz="1800">
                <a:solidFill>
                  <a:srgbClr val="000000"/>
                </a:solidFill>
                <a:latin typeface="Lato"/>
                <a:ea typeface="Lato"/>
                <a:cs typeface="Lato"/>
                <a:sym typeface="Lato"/>
              </a:rPr>
              <a:t>Cons:</a:t>
            </a:r>
            <a:endParaRPr sz="1800">
              <a:solidFill>
                <a:srgbClr val="000000"/>
              </a:solidFill>
              <a:latin typeface="Lato"/>
              <a:ea typeface="Lato"/>
              <a:cs typeface="Lato"/>
              <a:sym typeface="Lato"/>
            </a:endParaRPr>
          </a:p>
          <a:p>
            <a:pPr indent="0" lvl="0" marL="0" rtl="0" algn="l">
              <a:lnSpc>
                <a:spcPct val="115000"/>
              </a:lnSpc>
              <a:spcBef>
                <a:spcPts val="1600"/>
              </a:spcBef>
              <a:spcAft>
                <a:spcPts val="0"/>
              </a:spcAft>
              <a:buNone/>
            </a:pPr>
            <a:r>
              <a:rPr lang="en" sz="1800">
                <a:solidFill>
                  <a:srgbClr val="000000"/>
                </a:solidFill>
                <a:latin typeface="Lato"/>
                <a:ea typeface="Lato"/>
                <a:cs typeface="Lato"/>
                <a:sym typeface="Lato"/>
              </a:rPr>
              <a:t>Computationally Expensive.</a:t>
            </a:r>
            <a:endParaRPr sz="1800">
              <a:solidFill>
                <a:srgbClr val="000000"/>
              </a:solidFill>
              <a:latin typeface="Lato"/>
              <a:ea typeface="Lato"/>
              <a:cs typeface="Lato"/>
              <a:sym typeface="Lato"/>
            </a:endParaRPr>
          </a:p>
          <a:p>
            <a:pPr indent="0" lvl="0" marL="0" rtl="0" algn="l">
              <a:lnSpc>
                <a:spcPct val="115000"/>
              </a:lnSpc>
              <a:spcBef>
                <a:spcPts val="1600"/>
              </a:spcBef>
              <a:spcAft>
                <a:spcPts val="0"/>
              </a:spcAft>
              <a:buNone/>
            </a:pPr>
            <a:r>
              <a:rPr lang="en" sz="1800">
                <a:solidFill>
                  <a:srgbClr val="000000"/>
                </a:solidFill>
                <a:latin typeface="Lato"/>
                <a:ea typeface="Lato"/>
                <a:cs typeface="Lato"/>
                <a:sym typeface="Lato"/>
              </a:rPr>
              <a:t>Classification Boundaries are Hard to understand Intuitively.  </a:t>
            </a:r>
            <a:r>
              <a:rPr lang="en" sz="1800">
                <a:solidFill>
                  <a:srgbClr val="000000"/>
                </a:solidFill>
                <a:latin typeface="Lato"/>
                <a:ea typeface="Lato"/>
                <a:cs typeface="Lato"/>
                <a:sym typeface="Lato"/>
              </a:rPr>
              <a:t> </a:t>
            </a:r>
            <a:endParaRPr sz="1800">
              <a:solidFill>
                <a:srgbClr val="000000"/>
              </a:solidFill>
              <a:latin typeface="Lato"/>
              <a:ea typeface="Lato"/>
              <a:cs typeface="Lato"/>
              <a:sym typeface="Lato"/>
            </a:endParaRPr>
          </a:p>
          <a:p>
            <a:pPr indent="0" lvl="0" marL="0" rtl="0" algn="l">
              <a:lnSpc>
                <a:spcPct val="115000"/>
              </a:lnSpc>
              <a:spcBef>
                <a:spcPts val="1600"/>
              </a:spcBef>
              <a:spcAft>
                <a:spcPts val="0"/>
              </a:spcAft>
              <a:buNone/>
            </a:pPr>
            <a:r>
              <a:t/>
            </a:r>
            <a:endParaRPr sz="1800">
              <a:solidFill>
                <a:srgbClr val="000000"/>
              </a:solidFill>
              <a:latin typeface="Lato"/>
              <a:ea typeface="Lato"/>
              <a:cs typeface="Lato"/>
              <a:sym typeface="Lato"/>
            </a:endParaRPr>
          </a:p>
          <a:p>
            <a:pPr indent="0" lvl="0" marL="0" rtl="0" algn="l">
              <a:lnSpc>
                <a:spcPct val="115000"/>
              </a:lnSpc>
              <a:spcBef>
                <a:spcPts val="1600"/>
              </a:spcBef>
              <a:spcAft>
                <a:spcPts val="0"/>
              </a:spcAft>
              <a:buNone/>
            </a:pPr>
            <a:r>
              <a:rPr lang="en" sz="1800">
                <a:solidFill>
                  <a:srgbClr val="000000"/>
                </a:solidFill>
                <a:latin typeface="Lato"/>
                <a:ea typeface="Lato"/>
                <a:cs typeface="Lato"/>
                <a:sym typeface="Lato"/>
              </a:rPr>
              <a:t>Pros:</a:t>
            </a:r>
            <a:endParaRPr sz="1800">
              <a:solidFill>
                <a:srgbClr val="000000"/>
              </a:solidFill>
              <a:latin typeface="Lato"/>
              <a:ea typeface="Lato"/>
              <a:cs typeface="Lato"/>
              <a:sym typeface="Lato"/>
            </a:endParaRPr>
          </a:p>
          <a:p>
            <a:pPr indent="0" lvl="0" marL="0" rtl="0" algn="l">
              <a:lnSpc>
                <a:spcPct val="115000"/>
              </a:lnSpc>
              <a:spcBef>
                <a:spcPts val="1600"/>
              </a:spcBef>
              <a:spcAft>
                <a:spcPts val="1600"/>
              </a:spcAft>
              <a:buNone/>
            </a:pPr>
            <a:r>
              <a:rPr lang="en" sz="1800">
                <a:solidFill>
                  <a:srgbClr val="000000"/>
                </a:solidFill>
                <a:latin typeface="Lato"/>
                <a:ea typeface="Lato"/>
                <a:cs typeface="Lato"/>
                <a:sym typeface="Lato"/>
              </a:rPr>
              <a:t>Great for nonlinear data with a large amount of input features.  </a:t>
            </a:r>
            <a:endParaRPr sz="1800">
              <a:solidFill>
                <a:srgbClr val="000000"/>
              </a:solidFill>
              <a:latin typeface="Lato"/>
              <a:ea typeface="Lato"/>
              <a:cs typeface="Lato"/>
              <a:sym typeface="Lato"/>
            </a:endParaRPr>
          </a:p>
        </p:txBody>
      </p:sp>
      <p:sp>
        <p:nvSpPr>
          <p:cNvPr id="4298" name="Google Shape;4298;p37"/>
          <p:cNvSpPr/>
          <p:nvPr/>
        </p:nvSpPr>
        <p:spPr>
          <a:xfrm>
            <a:off x="6001150" y="13702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37"/>
          <p:cNvSpPr/>
          <p:nvPr/>
        </p:nvSpPr>
        <p:spPr>
          <a:xfrm>
            <a:off x="6001150" y="4782025"/>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37"/>
          <p:cNvSpPr/>
          <p:nvPr/>
        </p:nvSpPr>
        <p:spPr>
          <a:xfrm>
            <a:off x="6001150" y="1666563"/>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37"/>
          <p:cNvSpPr/>
          <p:nvPr/>
        </p:nvSpPr>
        <p:spPr>
          <a:xfrm>
            <a:off x="6001150" y="1962888"/>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37"/>
          <p:cNvSpPr/>
          <p:nvPr/>
        </p:nvSpPr>
        <p:spPr>
          <a:xfrm>
            <a:off x="6001150" y="2259213"/>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37"/>
          <p:cNvSpPr/>
          <p:nvPr/>
        </p:nvSpPr>
        <p:spPr>
          <a:xfrm>
            <a:off x="6001150" y="25555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37"/>
          <p:cNvSpPr/>
          <p:nvPr/>
        </p:nvSpPr>
        <p:spPr>
          <a:xfrm>
            <a:off x="6001150" y="29027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37"/>
          <p:cNvSpPr/>
          <p:nvPr/>
        </p:nvSpPr>
        <p:spPr>
          <a:xfrm>
            <a:off x="6001150" y="32647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37"/>
          <p:cNvSpPr/>
          <p:nvPr/>
        </p:nvSpPr>
        <p:spPr>
          <a:xfrm>
            <a:off x="6001150" y="36267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37"/>
          <p:cNvSpPr/>
          <p:nvPr/>
        </p:nvSpPr>
        <p:spPr>
          <a:xfrm>
            <a:off x="6001150" y="401182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37"/>
          <p:cNvSpPr/>
          <p:nvPr/>
        </p:nvSpPr>
        <p:spPr>
          <a:xfrm>
            <a:off x="6001150" y="44351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37"/>
          <p:cNvSpPr/>
          <p:nvPr/>
        </p:nvSpPr>
        <p:spPr>
          <a:xfrm>
            <a:off x="7567000" y="30457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37"/>
          <p:cNvSpPr/>
          <p:nvPr/>
        </p:nvSpPr>
        <p:spPr>
          <a:xfrm>
            <a:off x="6610750" y="208445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37"/>
          <p:cNvSpPr/>
          <p:nvPr/>
        </p:nvSpPr>
        <p:spPr>
          <a:xfrm>
            <a:off x="6610750" y="17746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37"/>
          <p:cNvSpPr/>
          <p:nvPr/>
        </p:nvSpPr>
        <p:spPr>
          <a:xfrm>
            <a:off x="6610750" y="23942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37"/>
          <p:cNvSpPr/>
          <p:nvPr/>
        </p:nvSpPr>
        <p:spPr>
          <a:xfrm>
            <a:off x="6610750" y="27411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37"/>
          <p:cNvSpPr/>
          <p:nvPr/>
        </p:nvSpPr>
        <p:spPr>
          <a:xfrm>
            <a:off x="6610750" y="3087963"/>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37"/>
          <p:cNvSpPr/>
          <p:nvPr/>
        </p:nvSpPr>
        <p:spPr>
          <a:xfrm>
            <a:off x="6610750" y="350237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37"/>
          <p:cNvSpPr/>
          <p:nvPr/>
        </p:nvSpPr>
        <p:spPr>
          <a:xfrm>
            <a:off x="6610750" y="38492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37"/>
          <p:cNvSpPr/>
          <p:nvPr/>
        </p:nvSpPr>
        <p:spPr>
          <a:xfrm>
            <a:off x="6610750" y="419607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37"/>
          <p:cNvSpPr/>
          <p:nvPr/>
        </p:nvSpPr>
        <p:spPr>
          <a:xfrm>
            <a:off x="6610750" y="454292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37"/>
          <p:cNvSpPr/>
          <p:nvPr/>
        </p:nvSpPr>
        <p:spPr>
          <a:xfrm>
            <a:off x="7143700" y="20844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37"/>
          <p:cNvSpPr/>
          <p:nvPr/>
        </p:nvSpPr>
        <p:spPr>
          <a:xfrm>
            <a:off x="7143700" y="17746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37"/>
          <p:cNvSpPr/>
          <p:nvPr/>
        </p:nvSpPr>
        <p:spPr>
          <a:xfrm>
            <a:off x="7143700" y="23942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37"/>
          <p:cNvSpPr/>
          <p:nvPr/>
        </p:nvSpPr>
        <p:spPr>
          <a:xfrm>
            <a:off x="7143700" y="27411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37"/>
          <p:cNvSpPr/>
          <p:nvPr/>
        </p:nvSpPr>
        <p:spPr>
          <a:xfrm>
            <a:off x="7143700" y="3087963"/>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37"/>
          <p:cNvSpPr/>
          <p:nvPr/>
        </p:nvSpPr>
        <p:spPr>
          <a:xfrm>
            <a:off x="7143700" y="35023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37"/>
          <p:cNvSpPr/>
          <p:nvPr/>
        </p:nvSpPr>
        <p:spPr>
          <a:xfrm>
            <a:off x="7143700" y="38492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37"/>
          <p:cNvSpPr/>
          <p:nvPr/>
        </p:nvSpPr>
        <p:spPr>
          <a:xfrm>
            <a:off x="7143700" y="419607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37"/>
          <p:cNvSpPr/>
          <p:nvPr/>
        </p:nvSpPr>
        <p:spPr>
          <a:xfrm>
            <a:off x="7143700" y="45429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8" name="Google Shape;4328;p37"/>
          <p:cNvCxnSpPr/>
          <p:nvPr/>
        </p:nvCxnSpPr>
        <p:spPr>
          <a:xfrm>
            <a:off x="6187450" y="1534925"/>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4329" name="Google Shape;4329;p37"/>
          <p:cNvCxnSpPr/>
          <p:nvPr/>
        </p:nvCxnSpPr>
        <p:spPr>
          <a:xfrm>
            <a:off x="6164950" y="1498375"/>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4330" name="Google Shape;4330;p37"/>
          <p:cNvCxnSpPr/>
          <p:nvPr/>
        </p:nvCxnSpPr>
        <p:spPr>
          <a:xfrm>
            <a:off x="6190375" y="1567875"/>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4331" name="Google Shape;4331;p37"/>
          <p:cNvCxnSpPr/>
          <p:nvPr/>
        </p:nvCxnSpPr>
        <p:spPr>
          <a:xfrm>
            <a:off x="6179500" y="1567875"/>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4332" name="Google Shape;4332;p37"/>
          <p:cNvCxnSpPr/>
          <p:nvPr/>
        </p:nvCxnSpPr>
        <p:spPr>
          <a:xfrm>
            <a:off x="6190375" y="1578750"/>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4333" name="Google Shape;4333;p37"/>
          <p:cNvCxnSpPr>
            <a:endCxn id="4315" idx="2"/>
          </p:cNvCxnSpPr>
          <p:nvPr/>
        </p:nvCxnSpPr>
        <p:spPr>
          <a:xfrm>
            <a:off x="6179350" y="1578625"/>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4334" name="Google Shape;4334;p37"/>
          <p:cNvCxnSpPr>
            <a:endCxn id="4316" idx="2"/>
          </p:cNvCxnSpPr>
          <p:nvPr/>
        </p:nvCxnSpPr>
        <p:spPr>
          <a:xfrm>
            <a:off x="6179350" y="1567875"/>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4335" name="Google Shape;4335;p37"/>
          <p:cNvCxnSpPr>
            <a:endCxn id="4317" idx="1"/>
          </p:cNvCxnSpPr>
          <p:nvPr/>
        </p:nvCxnSpPr>
        <p:spPr>
          <a:xfrm>
            <a:off x="6179633" y="1567990"/>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4336" name="Google Shape;4336;p37"/>
          <p:cNvCxnSpPr>
            <a:endCxn id="4318" idx="2"/>
          </p:cNvCxnSpPr>
          <p:nvPr/>
        </p:nvCxnSpPr>
        <p:spPr>
          <a:xfrm>
            <a:off x="6179350" y="1578775"/>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4337" name="Google Shape;4337;p37"/>
          <p:cNvCxnSpPr/>
          <p:nvPr/>
        </p:nvCxnSpPr>
        <p:spPr>
          <a:xfrm>
            <a:off x="6201250" y="1817950"/>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4338" name="Google Shape;4338;p37"/>
          <p:cNvCxnSpPr/>
          <p:nvPr/>
        </p:nvCxnSpPr>
        <p:spPr>
          <a:xfrm>
            <a:off x="6201250" y="1861425"/>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4339" name="Google Shape;4339;p37"/>
          <p:cNvCxnSpPr/>
          <p:nvPr/>
        </p:nvCxnSpPr>
        <p:spPr>
          <a:xfrm>
            <a:off x="6190375" y="1839675"/>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4340" name="Google Shape;4340;p37"/>
          <p:cNvCxnSpPr/>
          <p:nvPr/>
        </p:nvCxnSpPr>
        <p:spPr>
          <a:xfrm>
            <a:off x="6223000" y="1872300"/>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4341" name="Google Shape;4341;p37"/>
          <p:cNvCxnSpPr/>
          <p:nvPr/>
        </p:nvCxnSpPr>
        <p:spPr>
          <a:xfrm>
            <a:off x="6212125" y="1850550"/>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4342" name="Google Shape;4342;p37"/>
          <p:cNvCxnSpPr>
            <a:endCxn id="4315" idx="1"/>
          </p:cNvCxnSpPr>
          <p:nvPr/>
        </p:nvCxnSpPr>
        <p:spPr>
          <a:xfrm>
            <a:off x="6212033" y="1850490"/>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4343" name="Google Shape;4343;p37"/>
          <p:cNvCxnSpPr>
            <a:endCxn id="4316" idx="2"/>
          </p:cNvCxnSpPr>
          <p:nvPr/>
        </p:nvCxnSpPr>
        <p:spPr>
          <a:xfrm>
            <a:off x="6233950" y="1872375"/>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4344" name="Google Shape;4344;p37"/>
          <p:cNvCxnSpPr>
            <a:endCxn id="4317" idx="1"/>
          </p:cNvCxnSpPr>
          <p:nvPr/>
        </p:nvCxnSpPr>
        <p:spPr>
          <a:xfrm>
            <a:off x="6233933" y="1850590"/>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4345" name="Google Shape;4345;p37"/>
          <p:cNvCxnSpPr>
            <a:endCxn id="4318" idx="1"/>
          </p:cNvCxnSpPr>
          <p:nvPr/>
        </p:nvCxnSpPr>
        <p:spPr>
          <a:xfrm>
            <a:off x="6201233" y="1839540"/>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4346" name="Google Shape;4346;p37"/>
          <p:cNvCxnSpPr/>
          <p:nvPr/>
        </p:nvCxnSpPr>
        <p:spPr>
          <a:xfrm flipH="1" rot="10800000">
            <a:off x="6190375" y="1861375"/>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4347" name="Google Shape;4347;p37"/>
          <p:cNvCxnSpPr/>
          <p:nvPr/>
        </p:nvCxnSpPr>
        <p:spPr>
          <a:xfrm>
            <a:off x="6179500" y="2122375"/>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4348" name="Google Shape;4348;p37"/>
          <p:cNvCxnSpPr/>
          <p:nvPr/>
        </p:nvCxnSpPr>
        <p:spPr>
          <a:xfrm>
            <a:off x="6201250" y="2144125"/>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4349" name="Google Shape;4349;p37"/>
          <p:cNvCxnSpPr/>
          <p:nvPr/>
        </p:nvCxnSpPr>
        <p:spPr>
          <a:xfrm>
            <a:off x="6190375" y="2155000"/>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4350" name="Google Shape;4350;p37"/>
          <p:cNvCxnSpPr/>
          <p:nvPr/>
        </p:nvCxnSpPr>
        <p:spPr>
          <a:xfrm>
            <a:off x="6201250" y="2155000"/>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4351" name="Google Shape;4351;p37"/>
          <p:cNvCxnSpPr>
            <a:endCxn id="4315" idx="2"/>
          </p:cNvCxnSpPr>
          <p:nvPr/>
        </p:nvCxnSpPr>
        <p:spPr>
          <a:xfrm>
            <a:off x="6212050" y="2165725"/>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4352" name="Google Shape;4352;p37"/>
          <p:cNvCxnSpPr>
            <a:endCxn id="4316" idx="2"/>
          </p:cNvCxnSpPr>
          <p:nvPr/>
        </p:nvCxnSpPr>
        <p:spPr>
          <a:xfrm>
            <a:off x="6190450" y="2133375"/>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4353" name="Google Shape;4353;p37"/>
          <p:cNvCxnSpPr>
            <a:endCxn id="4317" idx="1"/>
          </p:cNvCxnSpPr>
          <p:nvPr/>
        </p:nvCxnSpPr>
        <p:spPr>
          <a:xfrm>
            <a:off x="6201233" y="2165890"/>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4354" name="Google Shape;4354;p37"/>
          <p:cNvCxnSpPr>
            <a:endCxn id="4318" idx="2"/>
          </p:cNvCxnSpPr>
          <p:nvPr/>
        </p:nvCxnSpPr>
        <p:spPr>
          <a:xfrm>
            <a:off x="6201250" y="2165875"/>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4355" name="Google Shape;4355;p37"/>
          <p:cNvCxnSpPr/>
          <p:nvPr/>
        </p:nvCxnSpPr>
        <p:spPr>
          <a:xfrm flipH="1" rot="10800000">
            <a:off x="6233875" y="1894175"/>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4356" name="Google Shape;4356;p37"/>
          <p:cNvCxnSpPr/>
          <p:nvPr/>
        </p:nvCxnSpPr>
        <p:spPr>
          <a:xfrm flipH="1" rot="10800000">
            <a:off x="6212125" y="2176850"/>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4357" name="Google Shape;4357;p37"/>
          <p:cNvCxnSpPr>
            <a:endCxn id="4315" idx="2"/>
          </p:cNvCxnSpPr>
          <p:nvPr/>
        </p:nvCxnSpPr>
        <p:spPr>
          <a:xfrm>
            <a:off x="6201250" y="2426725"/>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4358" name="Google Shape;4358;p37"/>
          <p:cNvCxnSpPr>
            <a:endCxn id="4318" idx="2"/>
          </p:cNvCxnSpPr>
          <p:nvPr/>
        </p:nvCxnSpPr>
        <p:spPr>
          <a:xfrm>
            <a:off x="6222850" y="2459275"/>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4359" name="Google Shape;4359;p37"/>
          <p:cNvCxnSpPr/>
          <p:nvPr/>
        </p:nvCxnSpPr>
        <p:spPr>
          <a:xfrm flipH="1" rot="10800000">
            <a:off x="6201250" y="1948500"/>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4360" name="Google Shape;4360;p37"/>
          <p:cNvCxnSpPr/>
          <p:nvPr/>
        </p:nvCxnSpPr>
        <p:spPr>
          <a:xfrm flipH="1" rot="10800000">
            <a:off x="6212125" y="2252925"/>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4361" name="Google Shape;4361;p37"/>
          <p:cNvCxnSpPr/>
          <p:nvPr/>
        </p:nvCxnSpPr>
        <p:spPr>
          <a:xfrm flipH="1" rot="10800000">
            <a:off x="6201250" y="2524775"/>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4362" name="Google Shape;4362;p37"/>
          <p:cNvCxnSpPr/>
          <p:nvPr/>
        </p:nvCxnSpPr>
        <p:spPr>
          <a:xfrm>
            <a:off x="6201250" y="2709500"/>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4363" name="Google Shape;4363;p37"/>
          <p:cNvCxnSpPr/>
          <p:nvPr/>
        </p:nvCxnSpPr>
        <p:spPr>
          <a:xfrm>
            <a:off x="6190375" y="2698625"/>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4364" name="Google Shape;4364;p37"/>
          <p:cNvCxnSpPr>
            <a:endCxn id="4315" idx="2"/>
          </p:cNvCxnSpPr>
          <p:nvPr/>
        </p:nvCxnSpPr>
        <p:spPr>
          <a:xfrm>
            <a:off x="6179350" y="2742025"/>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4365" name="Google Shape;4365;p37"/>
          <p:cNvCxnSpPr>
            <a:endCxn id="4316" idx="1"/>
          </p:cNvCxnSpPr>
          <p:nvPr/>
        </p:nvCxnSpPr>
        <p:spPr>
          <a:xfrm>
            <a:off x="6179633" y="2742140"/>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4366" name="Google Shape;4366;p37"/>
          <p:cNvCxnSpPr>
            <a:endCxn id="4317" idx="2"/>
          </p:cNvCxnSpPr>
          <p:nvPr/>
        </p:nvCxnSpPr>
        <p:spPr>
          <a:xfrm>
            <a:off x="6212050" y="2752925"/>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4367" name="Google Shape;4367;p37"/>
          <p:cNvCxnSpPr>
            <a:endCxn id="4318" idx="2"/>
          </p:cNvCxnSpPr>
          <p:nvPr/>
        </p:nvCxnSpPr>
        <p:spPr>
          <a:xfrm>
            <a:off x="6179350" y="2709475"/>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4368" name="Google Shape;4368;p37"/>
          <p:cNvCxnSpPr/>
          <p:nvPr/>
        </p:nvCxnSpPr>
        <p:spPr>
          <a:xfrm flipH="1" rot="10800000">
            <a:off x="6190375" y="1937525"/>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4369" name="Google Shape;4369;p37"/>
          <p:cNvCxnSpPr/>
          <p:nvPr/>
        </p:nvCxnSpPr>
        <p:spPr>
          <a:xfrm flipH="1" rot="10800000">
            <a:off x="6190375" y="2242100"/>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4370" name="Google Shape;4370;p37"/>
          <p:cNvCxnSpPr/>
          <p:nvPr/>
        </p:nvCxnSpPr>
        <p:spPr>
          <a:xfrm flipH="1" rot="10800000">
            <a:off x="6201250" y="2546375"/>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4371" name="Google Shape;4371;p37"/>
          <p:cNvCxnSpPr/>
          <p:nvPr/>
        </p:nvCxnSpPr>
        <p:spPr>
          <a:xfrm flipH="1" rot="10800000">
            <a:off x="6168650" y="2861700"/>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4372" name="Google Shape;4372;p37"/>
          <p:cNvCxnSpPr/>
          <p:nvPr/>
        </p:nvCxnSpPr>
        <p:spPr>
          <a:xfrm>
            <a:off x="6212125" y="3068300"/>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4373" name="Google Shape;4373;p37"/>
          <p:cNvCxnSpPr>
            <a:endCxn id="4315" idx="2"/>
          </p:cNvCxnSpPr>
          <p:nvPr/>
        </p:nvCxnSpPr>
        <p:spPr>
          <a:xfrm>
            <a:off x="6179350" y="3100825"/>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4374" name="Google Shape;4374;p37"/>
          <p:cNvCxnSpPr>
            <a:endCxn id="4316" idx="2"/>
          </p:cNvCxnSpPr>
          <p:nvPr/>
        </p:nvCxnSpPr>
        <p:spPr>
          <a:xfrm>
            <a:off x="6201250" y="3100875"/>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4375" name="Google Shape;4375;p37"/>
          <p:cNvCxnSpPr>
            <a:endCxn id="4317" idx="2"/>
          </p:cNvCxnSpPr>
          <p:nvPr/>
        </p:nvCxnSpPr>
        <p:spPr>
          <a:xfrm>
            <a:off x="6190450" y="3090125"/>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4376" name="Google Shape;4376;p37"/>
          <p:cNvCxnSpPr>
            <a:endCxn id="4318" idx="2"/>
          </p:cNvCxnSpPr>
          <p:nvPr/>
        </p:nvCxnSpPr>
        <p:spPr>
          <a:xfrm>
            <a:off x="6168550" y="3068275"/>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4377" name="Google Shape;4377;p37"/>
          <p:cNvCxnSpPr>
            <a:stCxn id="4305" idx="6"/>
          </p:cNvCxnSpPr>
          <p:nvPr/>
        </p:nvCxnSpPr>
        <p:spPr>
          <a:xfrm flipH="1" rot="10800000">
            <a:off x="6187450" y="1894163"/>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4378" name="Google Shape;4378;p37"/>
          <p:cNvCxnSpPr>
            <a:stCxn id="4305" idx="6"/>
          </p:cNvCxnSpPr>
          <p:nvPr/>
        </p:nvCxnSpPr>
        <p:spPr>
          <a:xfrm flipH="1" rot="10800000">
            <a:off x="6187450" y="2241863"/>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4379" name="Google Shape;4379;p37"/>
          <p:cNvCxnSpPr>
            <a:stCxn id="4305" idx="6"/>
          </p:cNvCxnSpPr>
          <p:nvPr/>
        </p:nvCxnSpPr>
        <p:spPr>
          <a:xfrm flipH="1" rot="10800000">
            <a:off x="6187450" y="2546363"/>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4380" name="Google Shape;4380;p37"/>
          <p:cNvCxnSpPr/>
          <p:nvPr/>
        </p:nvCxnSpPr>
        <p:spPr>
          <a:xfrm flipH="1" rot="10800000">
            <a:off x="6187450" y="2883563"/>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4381" name="Google Shape;4381;p37"/>
          <p:cNvCxnSpPr>
            <a:stCxn id="4305" idx="6"/>
          </p:cNvCxnSpPr>
          <p:nvPr/>
        </p:nvCxnSpPr>
        <p:spPr>
          <a:xfrm flipH="1" rot="10800000">
            <a:off x="6187450" y="3220463"/>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4382" name="Google Shape;4382;p37"/>
          <p:cNvCxnSpPr>
            <a:stCxn id="4305" idx="6"/>
            <a:endCxn id="4315" idx="2"/>
          </p:cNvCxnSpPr>
          <p:nvPr/>
        </p:nvCxnSpPr>
        <p:spPr>
          <a:xfrm>
            <a:off x="6187450" y="3384263"/>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4383" name="Google Shape;4383;p37"/>
          <p:cNvCxnSpPr>
            <a:stCxn id="4305" idx="6"/>
            <a:endCxn id="4316" idx="2"/>
          </p:cNvCxnSpPr>
          <p:nvPr/>
        </p:nvCxnSpPr>
        <p:spPr>
          <a:xfrm>
            <a:off x="6187450" y="3384263"/>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4384" name="Google Shape;4384;p37"/>
          <p:cNvCxnSpPr>
            <a:endCxn id="4317" idx="2"/>
          </p:cNvCxnSpPr>
          <p:nvPr/>
        </p:nvCxnSpPr>
        <p:spPr>
          <a:xfrm>
            <a:off x="6160150" y="3468725"/>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4385" name="Google Shape;4385;p37"/>
          <p:cNvCxnSpPr>
            <a:endCxn id="4318" idx="2"/>
          </p:cNvCxnSpPr>
          <p:nvPr/>
        </p:nvCxnSpPr>
        <p:spPr>
          <a:xfrm>
            <a:off x="6160150" y="3468775"/>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4386" name="Google Shape;4386;p37"/>
          <p:cNvCxnSpPr>
            <a:stCxn id="4306" idx="6"/>
          </p:cNvCxnSpPr>
          <p:nvPr/>
        </p:nvCxnSpPr>
        <p:spPr>
          <a:xfrm flipH="1" rot="10800000">
            <a:off x="6187450" y="1904875"/>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4387" name="Google Shape;4387;p37"/>
          <p:cNvCxnSpPr>
            <a:stCxn id="4306" idx="6"/>
          </p:cNvCxnSpPr>
          <p:nvPr/>
        </p:nvCxnSpPr>
        <p:spPr>
          <a:xfrm flipH="1" rot="10800000">
            <a:off x="6187450" y="2220175"/>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4388" name="Google Shape;4388;p37"/>
          <p:cNvCxnSpPr>
            <a:stCxn id="4306" idx="6"/>
          </p:cNvCxnSpPr>
          <p:nvPr/>
        </p:nvCxnSpPr>
        <p:spPr>
          <a:xfrm flipH="1" rot="10800000">
            <a:off x="6187450" y="2557375"/>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4389" name="Google Shape;4389;p37"/>
          <p:cNvCxnSpPr>
            <a:stCxn id="4306" idx="6"/>
          </p:cNvCxnSpPr>
          <p:nvPr/>
        </p:nvCxnSpPr>
        <p:spPr>
          <a:xfrm flipH="1" rot="10800000">
            <a:off x="6187450" y="2894275"/>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4390" name="Google Shape;4390;p37"/>
          <p:cNvCxnSpPr>
            <a:stCxn id="4306" idx="6"/>
            <a:endCxn id="4314" idx="3"/>
          </p:cNvCxnSpPr>
          <p:nvPr/>
        </p:nvCxnSpPr>
        <p:spPr>
          <a:xfrm flipH="1" rot="10800000">
            <a:off x="6187450" y="3292075"/>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4391" name="Google Shape;4391;p37"/>
          <p:cNvCxnSpPr>
            <a:stCxn id="4306" idx="6"/>
            <a:endCxn id="4315" idx="2"/>
          </p:cNvCxnSpPr>
          <p:nvPr/>
        </p:nvCxnSpPr>
        <p:spPr>
          <a:xfrm flipH="1" rot="10800000">
            <a:off x="6187450" y="3622075"/>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4392" name="Google Shape;4392;p37"/>
          <p:cNvCxnSpPr>
            <a:stCxn id="4306" idx="6"/>
            <a:endCxn id="4316" idx="2"/>
          </p:cNvCxnSpPr>
          <p:nvPr/>
        </p:nvCxnSpPr>
        <p:spPr>
          <a:xfrm>
            <a:off x="6187450" y="3746275"/>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4393" name="Google Shape;4393;p37"/>
          <p:cNvCxnSpPr>
            <a:stCxn id="4306" idx="6"/>
            <a:endCxn id="4317" idx="2"/>
          </p:cNvCxnSpPr>
          <p:nvPr/>
        </p:nvCxnSpPr>
        <p:spPr>
          <a:xfrm>
            <a:off x="6187450" y="3746275"/>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4394" name="Google Shape;4394;p37"/>
          <p:cNvCxnSpPr>
            <a:stCxn id="4306" idx="6"/>
            <a:endCxn id="4318" idx="2"/>
          </p:cNvCxnSpPr>
          <p:nvPr/>
        </p:nvCxnSpPr>
        <p:spPr>
          <a:xfrm>
            <a:off x="6187450" y="3746275"/>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4395" name="Google Shape;4395;p37"/>
          <p:cNvCxnSpPr>
            <a:stCxn id="4307" idx="6"/>
          </p:cNvCxnSpPr>
          <p:nvPr/>
        </p:nvCxnSpPr>
        <p:spPr>
          <a:xfrm flipH="1" rot="10800000">
            <a:off x="6187450" y="1904775"/>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4396" name="Google Shape;4396;p37"/>
          <p:cNvCxnSpPr>
            <a:stCxn id="4307" idx="6"/>
          </p:cNvCxnSpPr>
          <p:nvPr/>
        </p:nvCxnSpPr>
        <p:spPr>
          <a:xfrm flipH="1" rot="10800000">
            <a:off x="6187450" y="2187675"/>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4397" name="Google Shape;4397;p37"/>
          <p:cNvCxnSpPr>
            <a:stCxn id="4307" idx="6"/>
          </p:cNvCxnSpPr>
          <p:nvPr/>
        </p:nvCxnSpPr>
        <p:spPr>
          <a:xfrm flipH="1" rot="10800000">
            <a:off x="6187450" y="2513775"/>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4398" name="Google Shape;4398;p37"/>
          <p:cNvCxnSpPr>
            <a:stCxn id="4307" idx="6"/>
          </p:cNvCxnSpPr>
          <p:nvPr/>
        </p:nvCxnSpPr>
        <p:spPr>
          <a:xfrm flipH="1" rot="10800000">
            <a:off x="6187450" y="2872575"/>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4399" name="Google Shape;4399;p37"/>
          <p:cNvCxnSpPr>
            <a:stCxn id="4307" idx="6"/>
          </p:cNvCxnSpPr>
          <p:nvPr/>
        </p:nvCxnSpPr>
        <p:spPr>
          <a:xfrm flipH="1" rot="10800000">
            <a:off x="6187450" y="3198675"/>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4400" name="Google Shape;4400;p37"/>
          <p:cNvCxnSpPr>
            <a:stCxn id="4307" idx="6"/>
            <a:endCxn id="4315" idx="2"/>
          </p:cNvCxnSpPr>
          <p:nvPr/>
        </p:nvCxnSpPr>
        <p:spPr>
          <a:xfrm flipH="1" rot="10800000">
            <a:off x="6187450" y="3621975"/>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4401" name="Google Shape;4401;p37"/>
          <p:cNvCxnSpPr>
            <a:stCxn id="4307" idx="6"/>
            <a:endCxn id="4316" idx="2"/>
          </p:cNvCxnSpPr>
          <p:nvPr/>
        </p:nvCxnSpPr>
        <p:spPr>
          <a:xfrm flipH="1" rot="10800000">
            <a:off x="6187450" y="3968775"/>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4402" name="Google Shape;4402;p37"/>
          <p:cNvCxnSpPr>
            <a:stCxn id="4307" idx="6"/>
            <a:endCxn id="4317" idx="2"/>
          </p:cNvCxnSpPr>
          <p:nvPr/>
        </p:nvCxnSpPr>
        <p:spPr>
          <a:xfrm>
            <a:off x="6187450" y="4131375"/>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4403" name="Google Shape;4403;p37"/>
          <p:cNvCxnSpPr>
            <a:stCxn id="4307" idx="6"/>
            <a:endCxn id="4318" idx="1"/>
          </p:cNvCxnSpPr>
          <p:nvPr/>
        </p:nvCxnSpPr>
        <p:spPr>
          <a:xfrm>
            <a:off x="6187450" y="4131375"/>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4404" name="Google Shape;4404;p37"/>
          <p:cNvCxnSpPr>
            <a:stCxn id="4308" idx="6"/>
          </p:cNvCxnSpPr>
          <p:nvPr/>
        </p:nvCxnSpPr>
        <p:spPr>
          <a:xfrm flipH="1" rot="10800000">
            <a:off x="6187450" y="1861325"/>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4405" name="Google Shape;4405;p37"/>
          <p:cNvCxnSpPr>
            <a:stCxn id="4308" idx="6"/>
          </p:cNvCxnSpPr>
          <p:nvPr/>
        </p:nvCxnSpPr>
        <p:spPr>
          <a:xfrm flipH="1" rot="10800000">
            <a:off x="6187450" y="2220125"/>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4406" name="Google Shape;4406;p37"/>
          <p:cNvCxnSpPr>
            <a:stCxn id="4308" idx="6"/>
          </p:cNvCxnSpPr>
          <p:nvPr/>
        </p:nvCxnSpPr>
        <p:spPr>
          <a:xfrm flipH="1" rot="10800000">
            <a:off x="6187450" y="2546525"/>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4407" name="Google Shape;4407;p37"/>
          <p:cNvCxnSpPr>
            <a:stCxn id="4308" idx="6"/>
          </p:cNvCxnSpPr>
          <p:nvPr/>
        </p:nvCxnSpPr>
        <p:spPr>
          <a:xfrm flipH="1" rot="10800000">
            <a:off x="6187450" y="2883425"/>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4408" name="Google Shape;4408;p37"/>
          <p:cNvCxnSpPr>
            <a:stCxn id="4308" idx="6"/>
          </p:cNvCxnSpPr>
          <p:nvPr/>
        </p:nvCxnSpPr>
        <p:spPr>
          <a:xfrm flipH="1" rot="10800000">
            <a:off x="6187450" y="3231425"/>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4409" name="Google Shape;4409;p37"/>
          <p:cNvCxnSpPr>
            <a:stCxn id="4308" idx="6"/>
            <a:endCxn id="4315" idx="2"/>
          </p:cNvCxnSpPr>
          <p:nvPr/>
        </p:nvCxnSpPr>
        <p:spPr>
          <a:xfrm flipH="1" rot="10800000">
            <a:off x="6187450" y="3622025"/>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4410" name="Google Shape;4410;p37"/>
          <p:cNvCxnSpPr>
            <a:stCxn id="4308" idx="6"/>
            <a:endCxn id="4316" idx="2"/>
          </p:cNvCxnSpPr>
          <p:nvPr/>
        </p:nvCxnSpPr>
        <p:spPr>
          <a:xfrm flipH="1" rot="10800000">
            <a:off x="6187450" y="3968825"/>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4411" name="Google Shape;4411;p37"/>
          <p:cNvCxnSpPr>
            <a:stCxn id="4308" idx="6"/>
            <a:endCxn id="4317" idx="2"/>
          </p:cNvCxnSpPr>
          <p:nvPr/>
        </p:nvCxnSpPr>
        <p:spPr>
          <a:xfrm flipH="1" rot="10800000">
            <a:off x="6187450" y="4315625"/>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4412" name="Google Shape;4412;p37"/>
          <p:cNvCxnSpPr>
            <a:stCxn id="4308" idx="6"/>
            <a:endCxn id="4318" idx="2"/>
          </p:cNvCxnSpPr>
          <p:nvPr/>
        </p:nvCxnSpPr>
        <p:spPr>
          <a:xfrm>
            <a:off x="6187450" y="4554725"/>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4413" name="Google Shape;4413;p37"/>
          <p:cNvCxnSpPr>
            <a:stCxn id="4299" idx="6"/>
          </p:cNvCxnSpPr>
          <p:nvPr/>
        </p:nvCxnSpPr>
        <p:spPr>
          <a:xfrm flipH="1" rot="10800000">
            <a:off x="6187450" y="1894075"/>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4414" name="Google Shape;4414;p37"/>
          <p:cNvCxnSpPr>
            <a:stCxn id="4299" idx="6"/>
          </p:cNvCxnSpPr>
          <p:nvPr/>
        </p:nvCxnSpPr>
        <p:spPr>
          <a:xfrm flipH="1" rot="10800000">
            <a:off x="6187450" y="2209375"/>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4415" name="Google Shape;4415;p37"/>
          <p:cNvCxnSpPr>
            <a:stCxn id="4299" idx="6"/>
          </p:cNvCxnSpPr>
          <p:nvPr/>
        </p:nvCxnSpPr>
        <p:spPr>
          <a:xfrm flipH="1" rot="10800000">
            <a:off x="6187450" y="2513875"/>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4416" name="Google Shape;4416;p37"/>
          <p:cNvCxnSpPr/>
          <p:nvPr/>
        </p:nvCxnSpPr>
        <p:spPr>
          <a:xfrm flipH="1" rot="10800000">
            <a:off x="6187450" y="2883475"/>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4417" name="Google Shape;4417;p37"/>
          <p:cNvCxnSpPr/>
          <p:nvPr/>
        </p:nvCxnSpPr>
        <p:spPr>
          <a:xfrm flipH="1" rot="10800000">
            <a:off x="6187450" y="3220375"/>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4418" name="Google Shape;4418;p37"/>
          <p:cNvCxnSpPr>
            <a:stCxn id="4299" idx="6"/>
            <a:endCxn id="4315" idx="2"/>
          </p:cNvCxnSpPr>
          <p:nvPr/>
        </p:nvCxnSpPr>
        <p:spPr>
          <a:xfrm flipH="1" rot="10800000">
            <a:off x="6187450" y="3622075"/>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4419" name="Google Shape;4419;p37"/>
          <p:cNvCxnSpPr>
            <a:stCxn id="4299" idx="6"/>
            <a:endCxn id="4316" idx="2"/>
          </p:cNvCxnSpPr>
          <p:nvPr/>
        </p:nvCxnSpPr>
        <p:spPr>
          <a:xfrm flipH="1" rot="10800000">
            <a:off x="6187450" y="3968875"/>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4420" name="Google Shape;4420;p37"/>
          <p:cNvCxnSpPr>
            <a:stCxn id="4299" idx="6"/>
            <a:endCxn id="4317" idx="2"/>
          </p:cNvCxnSpPr>
          <p:nvPr/>
        </p:nvCxnSpPr>
        <p:spPr>
          <a:xfrm flipH="1" rot="10800000">
            <a:off x="6187450" y="4315675"/>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4421" name="Google Shape;4421;p37"/>
          <p:cNvCxnSpPr>
            <a:stCxn id="4299" idx="6"/>
            <a:endCxn id="4318" idx="2"/>
          </p:cNvCxnSpPr>
          <p:nvPr/>
        </p:nvCxnSpPr>
        <p:spPr>
          <a:xfrm flipH="1" rot="10800000">
            <a:off x="6187450" y="4662475"/>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4422" name="Google Shape;4422;p37"/>
          <p:cNvCxnSpPr>
            <a:endCxn id="4320" idx="2"/>
          </p:cNvCxnSpPr>
          <p:nvPr/>
        </p:nvCxnSpPr>
        <p:spPr>
          <a:xfrm>
            <a:off x="6799300" y="1894175"/>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4423" name="Google Shape;4423;p37"/>
          <p:cNvCxnSpPr>
            <a:endCxn id="4319" idx="2"/>
          </p:cNvCxnSpPr>
          <p:nvPr/>
        </p:nvCxnSpPr>
        <p:spPr>
          <a:xfrm>
            <a:off x="6810100" y="1904900"/>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4424" name="Google Shape;4424;p37"/>
          <p:cNvCxnSpPr>
            <a:endCxn id="4321" idx="2"/>
          </p:cNvCxnSpPr>
          <p:nvPr/>
        </p:nvCxnSpPr>
        <p:spPr>
          <a:xfrm>
            <a:off x="6820900" y="1915925"/>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4425" name="Google Shape;4425;p37"/>
          <p:cNvCxnSpPr>
            <a:endCxn id="4322" idx="1"/>
          </p:cNvCxnSpPr>
          <p:nvPr/>
        </p:nvCxnSpPr>
        <p:spPr>
          <a:xfrm>
            <a:off x="6799283" y="1926528"/>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4426" name="Google Shape;4426;p37"/>
          <p:cNvCxnSpPr>
            <a:endCxn id="4323" idx="1"/>
          </p:cNvCxnSpPr>
          <p:nvPr/>
        </p:nvCxnSpPr>
        <p:spPr>
          <a:xfrm>
            <a:off x="6788483" y="1937678"/>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4427" name="Google Shape;4427;p37"/>
          <p:cNvCxnSpPr>
            <a:endCxn id="4324" idx="1"/>
          </p:cNvCxnSpPr>
          <p:nvPr/>
        </p:nvCxnSpPr>
        <p:spPr>
          <a:xfrm>
            <a:off x="6799283" y="1948290"/>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4428" name="Google Shape;4428;p37"/>
          <p:cNvCxnSpPr>
            <a:endCxn id="4325" idx="1"/>
          </p:cNvCxnSpPr>
          <p:nvPr/>
        </p:nvCxnSpPr>
        <p:spPr>
          <a:xfrm>
            <a:off x="6788483" y="1937540"/>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4429" name="Google Shape;4429;p37"/>
          <p:cNvCxnSpPr>
            <a:endCxn id="4326" idx="2"/>
          </p:cNvCxnSpPr>
          <p:nvPr/>
        </p:nvCxnSpPr>
        <p:spPr>
          <a:xfrm>
            <a:off x="6788500" y="1970225"/>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4430" name="Google Shape;4430;p37"/>
          <p:cNvCxnSpPr>
            <a:endCxn id="4327" idx="1"/>
          </p:cNvCxnSpPr>
          <p:nvPr/>
        </p:nvCxnSpPr>
        <p:spPr>
          <a:xfrm>
            <a:off x="6799283" y="1959240"/>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4431" name="Google Shape;4431;p37"/>
          <p:cNvCxnSpPr>
            <a:endCxn id="4320" idx="2"/>
          </p:cNvCxnSpPr>
          <p:nvPr/>
        </p:nvCxnSpPr>
        <p:spPr>
          <a:xfrm flipH="1" rot="10800000">
            <a:off x="6788500" y="1894175"/>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4432" name="Google Shape;4432;p37"/>
          <p:cNvCxnSpPr>
            <a:endCxn id="4319" idx="2"/>
          </p:cNvCxnSpPr>
          <p:nvPr/>
        </p:nvCxnSpPr>
        <p:spPr>
          <a:xfrm flipH="1" rot="10800000">
            <a:off x="6745000" y="2204000"/>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4433" name="Google Shape;4433;p37"/>
          <p:cNvCxnSpPr>
            <a:endCxn id="4321" idx="2"/>
          </p:cNvCxnSpPr>
          <p:nvPr/>
        </p:nvCxnSpPr>
        <p:spPr>
          <a:xfrm>
            <a:off x="6820900" y="2231225"/>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4434" name="Google Shape;4434;p37"/>
          <p:cNvCxnSpPr>
            <a:endCxn id="4322" idx="1"/>
          </p:cNvCxnSpPr>
          <p:nvPr/>
        </p:nvCxnSpPr>
        <p:spPr>
          <a:xfrm>
            <a:off x="6799283" y="2220228"/>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4435" name="Google Shape;4435;p37"/>
          <p:cNvCxnSpPr>
            <a:endCxn id="4323" idx="1"/>
          </p:cNvCxnSpPr>
          <p:nvPr/>
        </p:nvCxnSpPr>
        <p:spPr>
          <a:xfrm>
            <a:off x="6810083" y="2231078"/>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4436" name="Google Shape;4436;p37"/>
          <p:cNvCxnSpPr>
            <a:endCxn id="4324" idx="1"/>
          </p:cNvCxnSpPr>
          <p:nvPr/>
        </p:nvCxnSpPr>
        <p:spPr>
          <a:xfrm>
            <a:off x="6820883" y="2231190"/>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4437" name="Google Shape;4437;p37"/>
          <p:cNvCxnSpPr>
            <a:endCxn id="4325" idx="1"/>
          </p:cNvCxnSpPr>
          <p:nvPr/>
        </p:nvCxnSpPr>
        <p:spPr>
          <a:xfrm>
            <a:off x="6831983" y="2209340"/>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4438" name="Google Shape;4438;p37"/>
          <p:cNvCxnSpPr>
            <a:endCxn id="4325" idx="1"/>
          </p:cNvCxnSpPr>
          <p:nvPr/>
        </p:nvCxnSpPr>
        <p:spPr>
          <a:xfrm>
            <a:off x="6831983" y="2220140"/>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4439" name="Google Shape;4439;p37"/>
          <p:cNvCxnSpPr>
            <a:endCxn id="4326" idx="1"/>
          </p:cNvCxnSpPr>
          <p:nvPr/>
        </p:nvCxnSpPr>
        <p:spPr>
          <a:xfrm>
            <a:off x="6820883" y="2242090"/>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4440" name="Google Shape;4440;p37"/>
          <p:cNvCxnSpPr>
            <a:endCxn id="4327" idx="1"/>
          </p:cNvCxnSpPr>
          <p:nvPr/>
        </p:nvCxnSpPr>
        <p:spPr>
          <a:xfrm>
            <a:off x="6799283" y="2231040"/>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4441" name="Google Shape;4441;p37"/>
          <p:cNvCxnSpPr>
            <a:endCxn id="4320" idx="2"/>
          </p:cNvCxnSpPr>
          <p:nvPr/>
        </p:nvCxnSpPr>
        <p:spPr>
          <a:xfrm flipH="1" rot="10800000">
            <a:off x="6777400" y="1894175"/>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4442" name="Google Shape;4442;p37"/>
          <p:cNvCxnSpPr>
            <a:endCxn id="4319" idx="2"/>
          </p:cNvCxnSpPr>
          <p:nvPr/>
        </p:nvCxnSpPr>
        <p:spPr>
          <a:xfrm flipH="1" rot="10800000">
            <a:off x="6788500" y="2204000"/>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4443" name="Google Shape;4443;p37"/>
          <p:cNvCxnSpPr>
            <a:endCxn id="4321" idx="2"/>
          </p:cNvCxnSpPr>
          <p:nvPr/>
        </p:nvCxnSpPr>
        <p:spPr>
          <a:xfrm>
            <a:off x="6766600" y="2503025"/>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4444" name="Google Shape;4444;p37"/>
          <p:cNvCxnSpPr>
            <a:endCxn id="4322" idx="2"/>
          </p:cNvCxnSpPr>
          <p:nvPr/>
        </p:nvCxnSpPr>
        <p:spPr>
          <a:xfrm>
            <a:off x="6799300" y="2535463"/>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4445" name="Google Shape;4445;p37"/>
          <p:cNvCxnSpPr>
            <a:endCxn id="4323" idx="2"/>
          </p:cNvCxnSpPr>
          <p:nvPr/>
        </p:nvCxnSpPr>
        <p:spPr>
          <a:xfrm>
            <a:off x="6820900" y="2589813"/>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4446" name="Google Shape;4446;p37"/>
          <p:cNvCxnSpPr>
            <a:endCxn id="4324" idx="3"/>
          </p:cNvCxnSpPr>
          <p:nvPr/>
        </p:nvCxnSpPr>
        <p:spPr>
          <a:xfrm>
            <a:off x="6777383" y="2589860"/>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4447" name="Google Shape;4447;p37"/>
          <p:cNvCxnSpPr>
            <a:endCxn id="4325" idx="2"/>
          </p:cNvCxnSpPr>
          <p:nvPr/>
        </p:nvCxnSpPr>
        <p:spPr>
          <a:xfrm>
            <a:off x="6777400" y="2611575"/>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4448" name="Google Shape;4448;p37"/>
          <p:cNvCxnSpPr>
            <a:endCxn id="4326" idx="1"/>
          </p:cNvCxnSpPr>
          <p:nvPr/>
        </p:nvCxnSpPr>
        <p:spPr>
          <a:xfrm>
            <a:off x="6788483" y="2589790"/>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4449" name="Google Shape;4449;p37"/>
          <p:cNvCxnSpPr>
            <a:endCxn id="4327" idx="1"/>
          </p:cNvCxnSpPr>
          <p:nvPr/>
        </p:nvCxnSpPr>
        <p:spPr>
          <a:xfrm>
            <a:off x="6777383" y="2579040"/>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4450" name="Google Shape;4450;p37"/>
          <p:cNvCxnSpPr>
            <a:endCxn id="4320" idx="2"/>
          </p:cNvCxnSpPr>
          <p:nvPr/>
        </p:nvCxnSpPr>
        <p:spPr>
          <a:xfrm flipH="1" rot="10800000">
            <a:off x="6799300" y="1894175"/>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4451" name="Google Shape;4451;p37"/>
          <p:cNvCxnSpPr>
            <a:endCxn id="4319" idx="2"/>
          </p:cNvCxnSpPr>
          <p:nvPr/>
        </p:nvCxnSpPr>
        <p:spPr>
          <a:xfrm flipH="1" rot="10800000">
            <a:off x="6777400" y="2204000"/>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4452" name="Google Shape;4452;p37"/>
          <p:cNvCxnSpPr>
            <a:endCxn id="4321" idx="2"/>
          </p:cNvCxnSpPr>
          <p:nvPr/>
        </p:nvCxnSpPr>
        <p:spPr>
          <a:xfrm flipH="1" rot="10800000">
            <a:off x="6820900" y="2513825"/>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4453" name="Google Shape;4453;p37"/>
          <p:cNvCxnSpPr>
            <a:endCxn id="4322" idx="2"/>
          </p:cNvCxnSpPr>
          <p:nvPr/>
        </p:nvCxnSpPr>
        <p:spPr>
          <a:xfrm flipH="1" rot="10800000">
            <a:off x="6810100" y="2860663"/>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4454" name="Google Shape;4454;p37"/>
          <p:cNvCxnSpPr>
            <a:endCxn id="4323" idx="2"/>
          </p:cNvCxnSpPr>
          <p:nvPr/>
        </p:nvCxnSpPr>
        <p:spPr>
          <a:xfrm>
            <a:off x="6777400" y="2872713"/>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4455" name="Google Shape;4455;p37"/>
          <p:cNvCxnSpPr>
            <a:endCxn id="4324" idx="2"/>
          </p:cNvCxnSpPr>
          <p:nvPr/>
        </p:nvCxnSpPr>
        <p:spPr>
          <a:xfrm>
            <a:off x="6810100" y="2894425"/>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4456" name="Google Shape;4456;p37"/>
          <p:cNvCxnSpPr>
            <a:endCxn id="4325" idx="2"/>
          </p:cNvCxnSpPr>
          <p:nvPr/>
        </p:nvCxnSpPr>
        <p:spPr>
          <a:xfrm>
            <a:off x="6777400" y="2883375"/>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4457" name="Google Shape;4457;p37"/>
          <p:cNvCxnSpPr>
            <a:endCxn id="4326" idx="2"/>
          </p:cNvCxnSpPr>
          <p:nvPr/>
        </p:nvCxnSpPr>
        <p:spPr>
          <a:xfrm>
            <a:off x="6777400" y="2905325"/>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4458" name="Google Shape;4458;p37"/>
          <p:cNvCxnSpPr>
            <a:endCxn id="4327" idx="2"/>
          </p:cNvCxnSpPr>
          <p:nvPr/>
        </p:nvCxnSpPr>
        <p:spPr>
          <a:xfrm>
            <a:off x="6766600" y="2905375"/>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4459" name="Google Shape;4459;p37"/>
          <p:cNvCxnSpPr>
            <a:endCxn id="4320" idx="2"/>
          </p:cNvCxnSpPr>
          <p:nvPr/>
        </p:nvCxnSpPr>
        <p:spPr>
          <a:xfrm flipH="1" rot="10800000">
            <a:off x="6777400" y="1894175"/>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4460" name="Google Shape;4460;p37"/>
          <p:cNvCxnSpPr>
            <a:endCxn id="4319" idx="2"/>
          </p:cNvCxnSpPr>
          <p:nvPr/>
        </p:nvCxnSpPr>
        <p:spPr>
          <a:xfrm flipH="1" rot="10800000">
            <a:off x="6799300" y="2204000"/>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4461" name="Google Shape;4461;p37"/>
          <p:cNvCxnSpPr>
            <a:stCxn id="4314" idx="6"/>
            <a:endCxn id="4321" idx="2"/>
          </p:cNvCxnSpPr>
          <p:nvPr/>
        </p:nvCxnSpPr>
        <p:spPr>
          <a:xfrm flipH="1" rot="10800000">
            <a:off x="6797050" y="2513913"/>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462" name="Google Shape;4462;p37"/>
          <p:cNvCxnSpPr>
            <a:endCxn id="4322" idx="2"/>
          </p:cNvCxnSpPr>
          <p:nvPr/>
        </p:nvCxnSpPr>
        <p:spPr>
          <a:xfrm flipH="1" rot="10800000">
            <a:off x="6788500" y="2860663"/>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4463" name="Google Shape;4463;p37"/>
          <p:cNvCxnSpPr>
            <a:endCxn id="4323" idx="2"/>
          </p:cNvCxnSpPr>
          <p:nvPr/>
        </p:nvCxnSpPr>
        <p:spPr>
          <a:xfrm flipH="1" rot="10800000">
            <a:off x="6810100" y="3207513"/>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4464" name="Google Shape;4464;p37"/>
          <p:cNvCxnSpPr>
            <a:endCxn id="4324" idx="2"/>
          </p:cNvCxnSpPr>
          <p:nvPr/>
        </p:nvCxnSpPr>
        <p:spPr>
          <a:xfrm>
            <a:off x="6810100" y="3231325"/>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4465" name="Google Shape;4465;p37"/>
          <p:cNvCxnSpPr>
            <a:endCxn id="4325" idx="2"/>
          </p:cNvCxnSpPr>
          <p:nvPr/>
        </p:nvCxnSpPr>
        <p:spPr>
          <a:xfrm>
            <a:off x="6788500" y="3220575"/>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4466" name="Google Shape;4466;p37"/>
          <p:cNvCxnSpPr>
            <a:endCxn id="4326" idx="2"/>
          </p:cNvCxnSpPr>
          <p:nvPr/>
        </p:nvCxnSpPr>
        <p:spPr>
          <a:xfrm>
            <a:off x="6788500" y="3253025"/>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4467" name="Google Shape;4467;p37"/>
          <p:cNvCxnSpPr>
            <a:endCxn id="4327" idx="1"/>
          </p:cNvCxnSpPr>
          <p:nvPr/>
        </p:nvCxnSpPr>
        <p:spPr>
          <a:xfrm>
            <a:off x="6777383" y="3253140"/>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4468" name="Google Shape;4468;p37"/>
          <p:cNvCxnSpPr>
            <a:stCxn id="4315" idx="6"/>
            <a:endCxn id="4320" idx="2"/>
          </p:cNvCxnSpPr>
          <p:nvPr/>
        </p:nvCxnSpPr>
        <p:spPr>
          <a:xfrm flipH="1" rot="10800000">
            <a:off x="6797050" y="1894225"/>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4469" name="Google Shape;4469;p37"/>
          <p:cNvCxnSpPr>
            <a:stCxn id="4315" idx="6"/>
            <a:endCxn id="4319" idx="2"/>
          </p:cNvCxnSpPr>
          <p:nvPr/>
        </p:nvCxnSpPr>
        <p:spPr>
          <a:xfrm flipH="1" rot="10800000">
            <a:off x="6797050" y="2204125"/>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4470" name="Google Shape;4470;p37"/>
          <p:cNvCxnSpPr>
            <a:stCxn id="4315" idx="6"/>
            <a:endCxn id="4321" idx="2"/>
          </p:cNvCxnSpPr>
          <p:nvPr/>
        </p:nvCxnSpPr>
        <p:spPr>
          <a:xfrm flipH="1" rot="10800000">
            <a:off x="6797050" y="251372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4471" name="Google Shape;4471;p37"/>
          <p:cNvCxnSpPr>
            <a:stCxn id="4315" idx="6"/>
            <a:endCxn id="4322" idx="2"/>
          </p:cNvCxnSpPr>
          <p:nvPr/>
        </p:nvCxnSpPr>
        <p:spPr>
          <a:xfrm flipH="1" rot="10800000">
            <a:off x="6797050" y="2860525"/>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4472" name="Google Shape;4472;p37"/>
          <p:cNvCxnSpPr>
            <a:stCxn id="4315" idx="6"/>
            <a:endCxn id="4323" idx="2"/>
          </p:cNvCxnSpPr>
          <p:nvPr/>
        </p:nvCxnSpPr>
        <p:spPr>
          <a:xfrm flipH="1" rot="10800000">
            <a:off x="6797050" y="3207625"/>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4473" name="Google Shape;4473;p37"/>
          <p:cNvCxnSpPr>
            <a:stCxn id="4315" idx="6"/>
            <a:endCxn id="4324" idx="2"/>
          </p:cNvCxnSpPr>
          <p:nvPr/>
        </p:nvCxnSpPr>
        <p:spPr>
          <a:xfrm>
            <a:off x="6797050" y="362192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4474" name="Google Shape;4474;p37"/>
          <p:cNvCxnSpPr>
            <a:stCxn id="4315" idx="6"/>
            <a:endCxn id="4325" idx="2"/>
          </p:cNvCxnSpPr>
          <p:nvPr/>
        </p:nvCxnSpPr>
        <p:spPr>
          <a:xfrm>
            <a:off x="6797050" y="36219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475" name="Google Shape;4475;p37"/>
          <p:cNvCxnSpPr>
            <a:stCxn id="4315" idx="6"/>
            <a:endCxn id="4326" idx="2"/>
          </p:cNvCxnSpPr>
          <p:nvPr/>
        </p:nvCxnSpPr>
        <p:spPr>
          <a:xfrm>
            <a:off x="6797050" y="362192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476" name="Google Shape;4476;p37"/>
          <p:cNvCxnSpPr>
            <a:stCxn id="4315" idx="6"/>
            <a:endCxn id="4327" idx="2"/>
          </p:cNvCxnSpPr>
          <p:nvPr/>
        </p:nvCxnSpPr>
        <p:spPr>
          <a:xfrm>
            <a:off x="6797050" y="3621925"/>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4477" name="Google Shape;4477;p37"/>
          <p:cNvCxnSpPr>
            <a:stCxn id="4316" idx="6"/>
            <a:endCxn id="4320" idx="2"/>
          </p:cNvCxnSpPr>
          <p:nvPr/>
        </p:nvCxnSpPr>
        <p:spPr>
          <a:xfrm flipH="1" rot="10800000">
            <a:off x="6797050" y="1894275"/>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4478" name="Google Shape;4478;p37"/>
          <p:cNvCxnSpPr>
            <a:stCxn id="4316" idx="6"/>
            <a:endCxn id="4319" idx="2"/>
          </p:cNvCxnSpPr>
          <p:nvPr/>
        </p:nvCxnSpPr>
        <p:spPr>
          <a:xfrm flipH="1" rot="10800000">
            <a:off x="6797050" y="2203875"/>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4479" name="Google Shape;4479;p37"/>
          <p:cNvCxnSpPr>
            <a:stCxn id="4316" idx="6"/>
            <a:endCxn id="4321" idx="2"/>
          </p:cNvCxnSpPr>
          <p:nvPr/>
        </p:nvCxnSpPr>
        <p:spPr>
          <a:xfrm flipH="1" rot="10800000">
            <a:off x="6797050" y="251377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4480" name="Google Shape;4480;p37"/>
          <p:cNvCxnSpPr>
            <a:stCxn id="4316" idx="6"/>
            <a:endCxn id="4322" idx="2"/>
          </p:cNvCxnSpPr>
          <p:nvPr/>
        </p:nvCxnSpPr>
        <p:spPr>
          <a:xfrm flipH="1" rot="10800000">
            <a:off x="6797050" y="286057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4481" name="Google Shape;4481;p37"/>
          <p:cNvCxnSpPr>
            <a:stCxn id="4316" idx="6"/>
            <a:endCxn id="4323" idx="2"/>
          </p:cNvCxnSpPr>
          <p:nvPr/>
        </p:nvCxnSpPr>
        <p:spPr>
          <a:xfrm flipH="1" rot="10800000">
            <a:off x="6797050" y="3207375"/>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4482" name="Google Shape;4482;p37"/>
          <p:cNvCxnSpPr>
            <a:stCxn id="4316" idx="6"/>
            <a:endCxn id="4324" idx="2"/>
          </p:cNvCxnSpPr>
          <p:nvPr/>
        </p:nvCxnSpPr>
        <p:spPr>
          <a:xfrm flipH="1" rot="10800000">
            <a:off x="6797050" y="362197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483" name="Google Shape;4483;p37"/>
          <p:cNvCxnSpPr>
            <a:stCxn id="4316" idx="6"/>
            <a:endCxn id="4325" idx="2"/>
          </p:cNvCxnSpPr>
          <p:nvPr/>
        </p:nvCxnSpPr>
        <p:spPr>
          <a:xfrm>
            <a:off x="6797050" y="396877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4484" name="Google Shape;4484;p37"/>
          <p:cNvCxnSpPr>
            <a:stCxn id="4316" idx="6"/>
            <a:endCxn id="4326" idx="3"/>
          </p:cNvCxnSpPr>
          <p:nvPr/>
        </p:nvCxnSpPr>
        <p:spPr>
          <a:xfrm>
            <a:off x="6797050" y="3968775"/>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4485" name="Google Shape;4485;p37"/>
          <p:cNvCxnSpPr>
            <a:stCxn id="4316" idx="6"/>
            <a:endCxn id="4327" idx="1"/>
          </p:cNvCxnSpPr>
          <p:nvPr/>
        </p:nvCxnSpPr>
        <p:spPr>
          <a:xfrm>
            <a:off x="6797050" y="3968775"/>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4486" name="Google Shape;4486;p37"/>
          <p:cNvCxnSpPr>
            <a:stCxn id="4317" idx="6"/>
            <a:endCxn id="4320" idx="2"/>
          </p:cNvCxnSpPr>
          <p:nvPr/>
        </p:nvCxnSpPr>
        <p:spPr>
          <a:xfrm flipH="1" rot="10800000">
            <a:off x="6797050" y="1894325"/>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4487" name="Google Shape;4487;p37"/>
          <p:cNvCxnSpPr>
            <a:stCxn id="4317" idx="6"/>
            <a:endCxn id="4319" idx="2"/>
          </p:cNvCxnSpPr>
          <p:nvPr/>
        </p:nvCxnSpPr>
        <p:spPr>
          <a:xfrm flipH="1" rot="10800000">
            <a:off x="6797050" y="2203925"/>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4488" name="Google Shape;4488;p37"/>
          <p:cNvCxnSpPr>
            <a:stCxn id="4317" idx="6"/>
            <a:endCxn id="4321" idx="2"/>
          </p:cNvCxnSpPr>
          <p:nvPr/>
        </p:nvCxnSpPr>
        <p:spPr>
          <a:xfrm flipH="1" rot="10800000">
            <a:off x="6797050" y="2513825"/>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4489" name="Google Shape;4489;p37"/>
          <p:cNvCxnSpPr>
            <a:stCxn id="4317" idx="6"/>
            <a:endCxn id="4322" idx="2"/>
          </p:cNvCxnSpPr>
          <p:nvPr/>
        </p:nvCxnSpPr>
        <p:spPr>
          <a:xfrm flipH="1" rot="10800000">
            <a:off x="6797050" y="286062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4490" name="Google Shape;4490;p37"/>
          <p:cNvCxnSpPr>
            <a:stCxn id="4317" idx="6"/>
            <a:endCxn id="4323" idx="2"/>
          </p:cNvCxnSpPr>
          <p:nvPr/>
        </p:nvCxnSpPr>
        <p:spPr>
          <a:xfrm flipH="1" rot="10800000">
            <a:off x="6797050" y="320742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4491" name="Google Shape;4491;p37"/>
          <p:cNvCxnSpPr>
            <a:stCxn id="4317" idx="6"/>
            <a:endCxn id="4324" idx="2"/>
          </p:cNvCxnSpPr>
          <p:nvPr/>
        </p:nvCxnSpPr>
        <p:spPr>
          <a:xfrm flipH="1" rot="10800000">
            <a:off x="6797050" y="362202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492" name="Google Shape;4492;p37"/>
          <p:cNvCxnSpPr>
            <a:stCxn id="4317" idx="6"/>
            <a:endCxn id="4325" idx="2"/>
          </p:cNvCxnSpPr>
          <p:nvPr/>
        </p:nvCxnSpPr>
        <p:spPr>
          <a:xfrm flipH="1" rot="10800000">
            <a:off x="6797050" y="39688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493" name="Google Shape;4493;p37"/>
          <p:cNvCxnSpPr>
            <a:stCxn id="4317" idx="6"/>
            <a:endCxn id="4326" idx="2"/>
          </p:cNvCxnSpPr>
          <p:nvPr/>
        </p:nvCxnSpPr>
        <p:spPr>
          <a:xfrm>
            <a:off x="6797050" y="431562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4494" name="Google Shape;4494;p37"/>
          <p:cNvCxnSpPr>
            <a:stCxn id="4317" idx="6"/>
            <a:endCxn id="4327" idx="2"/>
          </p:cNvCxnSpPr>
          <p:nvPr/>
        </p:nvCxnSpPr>
        <p:spPr>
          <a:xfrm>
            <a:off x="6797050" y="43156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495" name="Google Shape;4495;p37"/>
          <p:cNvCxnSpPr>
            <a:stCxn id="4318" idx="6"/>
            <a:endCxn id="4320" idx="2"/>
          </p:cNvCxnSpPr>
          <p:nvPr/>
        </p:nvCxnSpPr>
        <p:spPr>
          <a:xfrm flipH="1" rot="10800000">
            <a:off x="6797050" y="1894075"/>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4496" name="Google Shape;4496;p37"/>
          <p:cNvCxnSpPr>
            <a:stCxn id="4318" idx="6"/>
            <a:endCxn id="4319" idx="2"/>
          </p:cNvCxnSpPr>
          <p:nvPr/>
        </p:nvCxnSpPr>
        <p:spPr>
          <a:xfrm flipH="1" rot="10800000">
            <a:off x="6797050" y="2203975"/>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4497" name="Google Shape;4497;p37"/>
          <p:cNvCxnSpPr>
            <a:stCxn id="4318" idx="6"/>
            <a:endCxn id="4321" idx="2"/>
          </p:cNvCxnSpPr>
          <p:nvPr/>
        </p:nvCxnSpPr>
        <p:spPr>
          <a:xfrm flipH="1" rot="10800000">
            <a:off x="6797050" y="2513875"/>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4498" name="Google Shape;4498;p37"/>
          <p:cNvCxnSpPr>
            <a:stCxn id="4318" idx="6"/>
            <a:endCxn id="4322" idx="2"/>
          </p:cNvCxnSpPr>
          <p:nvPr/>
        </p:nvCxnSpPr>
        <p:spPr>
          <a:xfrm flipH="1" rot="10800000">
            <a:off x="6797050" y="2860675"/>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4499" name="Google Shape;4499;p37"/>
          <p:cNvCxnSpPr>
            <a:stCxn id="4318" idx="6"/>
            <a:endCxn id="4323" idx="2"/>
          </p:cNvCxnSpPr>
          <p:nvPr/>
        </p:nvCxnSpPr>
        <p:spPr>
          <a:xfrm flipH="1" rot="10800000">
            <a:off x="6797050" y="320747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4500" name="Google Shape;4500;p37"/>
          <p:cNvCxnSpPr>
            <a:stCxn id="4318" idx="6"/>
            <a:endCxn id="4324" idx="2"/>
          </p:cNvCxnSpPr>
          <p:nvPr/>
        </p:nvCxnSpPr>
        <p:spPr>
          <a:xfrm flipH="1" rot="10800000">
            <a:off x="6797050" y="3622075"/>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4501" name="Google Shape;4501;p37"/>
          <p:cNvCxnSpPr>
            <a:stCxn id="4318" idx="6"/>
            <a:endCxn id="4325" idx="2"/>
          </p:cNvCxnSpPr>
          <p:nvPr/>
        </p:nvCxnSpPr>
        <p:spPr>
          <a:xfrm flipH="1" rot="10800000">
            <a:off x="6797050" y="396887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502" name="Google Shape;4502;p37"/>
          <p:cNvCxnSpPr>
            <a:stCxn id="4318" idx="6"/>
            <a:endCxn id="4326" idx="2"/>
          </p:cNvCxnSpPr>
          <p:nvPr/>
        </p:nvCxnSpPr>
        <p:spPr>
          <a:xfrm flipH="1" rot="10800000">
            <a:off x="6797050" y="431567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503" name="Google Shape;4503;p37"/>
          <p:cNvCxnSpPr>
            <a:stCxn id="4318" idx="6"/>
            <a:endCxn id="4327" idx="2"/>
          </p:cNvCxnSpPr>
          <p:nvPr/>
        </p:nvCxnSpPr>
        <p:spPr>
          <a:xfrm>
            <a:off x="6797050" y="4662475"/>
            <a:ext cx="346800" cy="0"/>
          </a:xfrm>
          <a:prstGeom prst="straightConnector1">
            <a:avLst/>
          </a:prstGeom>
          <a:noFill/>
          <a:ln cap="flat" cmpd="sng" w="9525">
            <a:solidFill>
              <a:srgbClr val="000000"/>
            </a:solidFill>
            <a:prstDash val="solid"/>
            <a:round/>
            <a:headEnd len="med" w="med" type="none"/>
            <a:tailEnd len="med" w="med" type="none"/>
          </a:ln>
        </p:spPr>
      </p:cxnSp>
      <p:sp>
        <p:nvSpPr>
          <p:cNvPr id="4504" name="Google Shape;4504;p37"/>
          <p:cNvSpPr/>
          <p:nvPr/>
        </p:nvSpPr>
        <p:spPr>
          <a:xfrm>
            <a:off x="7567000" y="16671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37"/>
          <p:cNvSpPr/>
          <p:nvPr/>
        </p:nvSpPr>
        <p:spPr>
          <a:xfrm>
            <a:off x="7567000" y="20032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37"/>
          <p:cNvSpPr/>
          <p:nvPr/>
        </p:nvSpPr>
        <p:spPr>
          <a:xfrm>
            <a:off x="7567000" y="478202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37"/>
          <p:cNvSpPr/>
          <p:nvPr/>
        </p:nvSpPr>
        <p:spPr>
          <a:xfrm>
            <a:off x="7567000" y="233930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37"/>
          <p:cNvSpPr/>
          <p:nvPr/>
        </p:nvSpPr>
        <p:spPr>
          <a:xfrm>
            <a:off x="7567000" y="263837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37"/>
          <p:cNvSpPr/>
          <p:nvPr/>
        </p:nvSpPr>
        <p:spPr>
          <a:xfrm>
            <a:off x="7566988" y="336333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37"/>
          <p:cNvSpPr/>
          <p:nvPr/>
        </p:nvSpPr>
        <p:spPr>
          <a:xfrm>
            <a:off x="7567000" y="3720613"/>
            <a:ext cx="186300" cy="239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37"/>
          <p:cNvSpPr/>
          <p:nvPr/>
        </p:nvSpPr>
        <p:spPr>
          <a:xfrm>
            <a:off x="7567000" y="40883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37"/>
          <p:cNvSpPr/>
          <p:nvPr/>
        </p:nvSpPr>
        <p:spPr>
          <a:xfrm>
            <a:off x="7567000" y="44351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3" name="Google Shape;4513;p37"/>
          <p:cNvCxnSpPr>
            <a:stCxn id="4320" idx="6"/>
            <a:endCxn id="4504" idx="2"/>
          </p:cNvCxnSpPr>
          <p:nvPr/>
        </p:nvCxnSpPr>
        <p:spPr>
          <a:xfrm flipH="1" rot="10800000">
            <a:off x="7330000" y="1786775"/>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4514" name="Google Shape;4514;p37"/>
          <p:cNvCxnSpPr>
            <a:stCxn id="4320" idx="6"/>
            <a:endCxn id="4505" idx="2"/>
          </p:cNvCxnSpPr>
          <p:nvPr/>
        </p:nvCxnSpPr>
        <p:spPr>
          <a:xfrm>
            <a:off x="7330000" y="1894175"/>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4515" name="Google Shape;4515;p37"/>
          <p:cNvCxnSpPr>
            <a:stCxn id="4320" idx="6"/>
            <a:endCxn id="4507" idx="1"/>
          </p:cNvCxnSpPr>
          <p:nvPr/>
        </p:nvCxnSpPr>
        <p:spPr>
          <a:xfrm>
            <a:off x="7330000" y="1894175"/>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4516" name="Google Shape;4516;p37"/>
          <p:cNvCxnSpPr>
            <a:stCxn id="4320" idx="6"/>
            <a:endCxn id="4508" idx="1"/>
          </p:cNvCxnSpPr>
          <p:nvPr/>
        </p:nvCxnSpPr>
        <p:spPr>
          <a:xfrm>
            <a:off x="7330000" y="1894175"/>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4517" name="Google Shape;4517;p37"/>
          <p:cNvCxnSpPr>
            <a:stCxn id="4320" idx="6"/>
          </p:cNvCxnSpPr>
          <p:nvPr/>
        </p:nvCxnSpPr>
        <p:spPr>
          <a:xfrm>
            <a:off x="7330000" y="1894175"/>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4518" name="Google Shape;4518;p37"/>
          <p:cNvCxnSpPr>
            <a:stCxn id="4320" idx="6"/>
            <a:endCxn id="4509" idx="1"/>
          </p:cNvCxnSpPr>
          <p:nvPr/>
        </p:nvCxnSpPr>
        <p:spPr>
          <a:xfrm>
            <a:off x="7330000" y="1894175"/>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4519" name="Google Shape;4519;p37"/>
          <p:cNvCxnSpPr>
            <a:stCxn id="4320" idx="6"/>
            <a:endCxn id="4510" idx="1"/>
          </p:cNvCxnSpPr>
          <p:nvPr/>
        </p:nvCxnSpPr>
        <p:spPr>
          <a:xfrm>
            <a:off x="7330000" y="1894175"/>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4520" name="Google Shape;4520;p37"/>
          <p:cNvCxnSpPr>
            <a:stCxn id="4320" idx="6"/>
            <a:endCxn id="4511" idx="1"/>
          </p:cNvCxnSpPr>
          <p:nvPr/>
        </p:nvCxnSpPr>
        <p:spPr>
          <a:xfrm>
            <a:off x="7330000" y="189417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4521" name="Google Shape;4521;p37"/>
          <p:cNvCxnSpPr>
            <a:stCxn id="4320" idx="6"/>
            <a:endCxn id="4512" idx="1"/>
          </p:cNvCxnSpPr>
          <p:nvPr/>
        </p:nvCxnSpPr>
        <p:spPr>
          <a:xfrm>
            <a:off x="7330000" y="1894175"/>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4522" name="Google Shape;4522;p37"/>
          <p:cNvCxnSpPr>
            <a:stCxn id="4320" idx="6"/>
            <a:endCxn id="4506" idx="3"/>
          </p:cNvCxnSpPr>
          <p:nvPr/>
        </p:nvCxnSpPr>
        <p:spPr>
          <a:xfrm>
            <a:off x="7330000" y="1894175"/>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4523" name="Google Shape;4523;p37"/>
          <p:cNvCxnSpPr>
            <a:stCxn id="4319" idx="6"/>
            <a:endCxn id="4504" idx="2"/>
          </p:cNvCxnSpPr>
          <p:nvPr/>
        </p:nvCxnSpPr>
        <p:spPr>
          <a:xfrm flipH="1" rot="10800000">
            <a:off x="7330000" y="1786700"/>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4524" name="Google Shape;4524;p37"/>
          <p:cNvCxnSpPr>
            <a:stCxn id="4319" idx="6"/>
            <a:endCxn id="4505" idx="2"/>
          </p:cNvCxnSpPr>
          <p:nvPr/>
        </p:nvCxnSpPr>
        <p:spPr>
          <a:xfrm flipH="1" rot="10800000">
            <a:off x="7330000" y="2122700"/>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4525" name="Google Shape;4525;p37"/>
          <p:cNvCxnSpPr>
            <a:stCxn id="4319" idx="6"/>
            <a:endCxn id="4507" idx="2"/>
          </p:cNvCxnSpPr>
          <p:nvPr/>
        </p:nvCxnSpPr>
        <p:spPr>
          <a:xfrm>
            <a:off x="7330000" y="2204000"/>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4526" name="Google Shape;4526;p37"/>
          <p:cNvCxnSpPr>
            <a:endCxn id="4508" idx="2"/>
          </p:cNvCxnSpPr>
          <p:nvPr/>
        </p:nvCxnSpPr>
        <p:spPr>
          <a:xfrm>
            <a:off x="7330000" y="2204125"/>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4527" name="Google Shape;4527;p37"/>
          <p:cNvCxnSpPr/>
          <p:nvPr/>
        </p:nvCxnSpPr>
        <p:spPr>
          <a:xfrm>
            <a:off x="7330000" y="2204000"/>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4528" name="Google Shape;4528;p37"/>
          <p:cNvCxnSpPr>
            <a:stCxn id="4319" idx="6"/>
            <a:endCxn id="4509" idx="1"/>
          </p:cNvCxnSpPr>
          <p:nvPr/>
        </p:nvCxnSpPr>
        <p:spPr>
          <a:xfrm>
            <a:off x="7330000" y="2204000"/>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4529" name="Google Shape;4529;p37"/>
          <p:cNvCxnSpPr>
            <a:stCxn id="4319" idx="6"/>
            <a:endCxn id="4510" idx="1"/>
          </p:cNvCxnSpPr>
          <p:nvPr/>
        </p:nvCxnSpPr>
        <p:spPr>
          <a:xfrm>
            <a:off x="7330000" y="2204000"/>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4530" name="Google Shape;4530;p37"/>
          <p:cNvCxnSpPr>
            <a:stCxn id="4320" idx="5"/>
            <a:endCxn id="4511" idx="2"/>
          </p:cNvCxnSpPr>
          <p:nvPr/>
        </p:nvCxnSpPr>
        <p:spPr>
          <a:xfrm>
            <a:off x="7302717" y="197871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4531" name="Google Shape;4531;p37"/>
          <p:cNvCxnSpPr>
            <a:endCxn id="4512" idx="2"/>
          </p:cNvCxnSpPr>
          <p:nvPr/>
        </p:nvCxnSpPr>
        <p:spPr>
          <a:xfrm>
            <a:off x="7330000" y="2203925"/>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4532" name="Google Shape;4532;p37"/>
          <p:cNvCxnSpPr>
            <a:stCxn id="4319" idx="6"/>
            <a:endCxn id="4506" idx="2"/>
          </p:cNvCxnSpPr>
          <p:nvPr/>
        </p:nvCxnSpPr>
        <p:spPr>
          <a:xfrm>
            <a:off x="7330000" y="2204000"/>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4533" name="Google Shape;4533;p37"/>
          <p:cNvSpPr/>
          <p:nvPr/>
        </p:nvSpPr>
        <p:spPr>
          <a:xfrm rot="5400000">
            <a:off x="6649600" y="1481000"/>
            <a:ext cx="108600" cy="337200"/>
          </a:xfrm>
          <a:prstGeom prst="lef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37"/>
          <p:cNvSpPr txBox="1"/>
          <p:nvPr/>
        </p:nvSpPr>
        <p:spPr>
          <a:xfrm>
            <a:off x="6378775" y="1237975"/>
            <a:ext cx="10218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layer</a:t>
            </a:r>
            <a:endParaRPr/>
          </a:p>
        </p:txBody>
      </p:sp>
      <p:sp>
        <p:nvSpPr>
          <p:cNvPr id="4535" name="Google Shape;4535;p37"/>
          <p:cNvSpPr txBox="1"/>
          <p:nvPr/>
        </p:nvSpPr>
        <p:spPr>
          <a:xfrm>
            <a:off x="5813950" y="12379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536" name="Google Shape;4536;p37"/>
          <p:cNvSpPr txBox="1"/>
          <p:nvPr/>
        </p:nvSpPr>
        <p:spPr>
          <a:xfrm>
            <a:off x="5546825" y="4684150"/>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cxnSp>
        <p:nvCxnSpPr>
          <p:cNvPr id="4537" name="Google Shape;4537;p37"/>
          <p:cNvCxnSpPr>
            <a:stCxn id="4321" idx="6"/>
            <a:endCxn id="4504" idx="1"/>
          </p:cNvCxnSpPr>
          <p:nvPr/>
        </p:nvCxnSpPr>
        <p:spPr>
          <a:xfrm flipH="1" rot="10800000">
            <a:off x="7330000" y="1702025"/>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4538" name="Google Shape;4538;p37"/>
          <p:cNvCxnSpPr>
            <a:stCxn id="4321" idx="6"/>
            <a:endCxn id="4505" idx="2"/>
          </p:cNvCxnSpPr>
          <p:nvPr/>
        </p:nvCxnSpPr>
        <p:spPr>
          <a:xfrm flipH="1" rot="10800000">
            <a:off x="7330000" y="2122925"/>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4539" name="Google Shape;4539;p37"/>
          <p:cNvCxnSpPr>
            <a:stCxn id="4321" idx="6"/>
            <a:endCxn id="4507" idx="2"/>
          </p:cNvCxnSpPr>
          <p:nvPr/>
        </p:nvCxnSpPr>
        <p:spPr>
          <a:xfrm flipH="1" rot="10800000">
            <a:off x="7330000" y="2458925"/>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4540" name="Google Shape;4540;p37"/>
          <p:cNvCxnSpPr>
            <a:stCxn id="4321" idx="6"/>
            <a:endCxn id="4508" idx="2"/>
          </p:cNvCxnSpPr>
          <p:nvPr/>
        </p:nvCxnSpPr>
        <p:spPr>
          <a:xfrm>
            <a:off x="7330000" y="2513825"/>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4541" name="Google Shape;4541;p37"/>
          <p:cNvCxnSpPr>
            <a:stCxn id="4321" idx="6"/>
          </p:cNvCxnSpPr>
          <p:nvPr/>
        </p:nvCxnSpPr>
        <p:spPr>
          <a:xfrm>
            <a:off x="7330000" y="2513825"/>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4542" name="Google Shape;4542;p37"/>
          <p:cNvCxnSpPr>
            <a:stCxn id="4322" idx="6"/>
            <a:endCxn id="4504" idx="2"/>
          </p:cNvCxnSpPr>
          <p:nvPr/>
        </p:nvCxnSpPr>
        <p:spPr>
          <a:xfrm flipH="1" rot="10800000">
            <a:off x="7330000" y="1786663"/>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4543" name="Google Shape;4543;p37"/>
          <p:cNvCxnSpPr>
            <a:stCxn id="4322" idx="6"/>
            <a:endCxn id="4505" idx="2"/>
          </p:cNvCxnSpPr>
          <p:nvPr/>
        </p:nvCxnSpPr>
        <p:spPr>
          <a:xfrm flipH="1" rot="10800000">
            <a:off x="7330000" y="2122663"/>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4544" name="Google Shape;4544;p37"/>
          <p:cNvCxnSpPr>
            <a:stCxn id="4322" idx="6"/>
            <a:endCxn id="4507" idx="2"/>
          </p:cNvCxnSpPr>
          <p:nvPr/>
        </p:nvCxnSpPr>
        <p:spPr>
          <a:xfrm flipH="1" rot="10800000">
            <a:off x="7330000" y="2458963"/>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4545" name="Google Shape;4545;p37"/>
          <p:cNvCxnSpPr>
            <a:stCxn id="4322" idx="6"/>
            <a:endCxn id="4508" idx="2"/>
          </p:cNvCxnSpPr>
          <p:nvPr/>
        </p:nvCxnSpPr>
        <p:spPr>
          <a:xfrm flipH="1" rot="10800000">
            <a:off x="7330000" y="2758063"/>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4546" name="Google Shape;4546;p37"/>
          <p:cNvCxnSpPr>
            <a:stCxn id="4322" idx="6"/>
          </p:cNvCxnSpPr>
          <p:nvPr/>
        </p:nvCxnSpPr>
        <p:spPr>
          <a:xfrm>
            <a:off x="7330000" y="2860663"/>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4547" name="Google Shape;4547;p37"/>
          <p:cNvCxnSpPr>
            <a:stCxn id="4322" idx="6"/>
            <a:endCxn id="4509" idx="2"/>
          </p:cNvCxnSpPr>
          <p:nvPr/>
        </p:nvCxnSpPr>
        <p:spPr>
          <a:xfrm>
            <a:off x="7330000" y="2860663"/>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4548" name="Google Shape;4548;p37"/>
          <p:cNvCxnSpPr>
            <a:stCxn id="4322" idx="6"/>
            <a:endCxn id="4510" idx="2"/>
          </p:cNvCxnSpPr>
          <p:nvPr/>
        </p:nvCxnSpPr>
        <p:spPr>
          <a:xfrm>
            <a:off x="7330000" y="2860663"/>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4549" name="Google Shape;4549;p37"/>
          <p:cNvCxnSpPr>
            <a:endCxn id="4511" idx="2"/>
          </p:cNvCxnSpPr>
          <p:nvPr/>
        </p:nvCxnSpPr>
        <p:spPr>
          <a:xfrm>
            <a:off x="7330000" y="2860575"/>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4550" name="Google Shape;4550;p37"/>
          <p:cNvCxnSpPr>
            <a:stCxn id="4322" idx="6"/>
            <a:endCxn id="4512" idx="2"/>
          </p:cNvCxnSpPr>
          <p:nvPr/>
        </p:nvCxnSpPr>
        <p:spPr>
          <a:xfrm>
            <a:off x="7330000" y="2860663"/>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4551" name="Google Shape;4551;p37"/>
          <p:cNvCxnSpPr>
            <a:endCxn id="4506" idx="3"/>
          </p:cNvCxnSpPr>
          <p:nvPr/>
        </p:nvCxnSpPr>
        <p:spPr>
          <a:xfrm>
            <a:off x="7329983" y="2860610"/>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4552" name="Google Shape;4552;p37"/>
          <p:cNvCxnSpPr>
            <a:stCxn id="4323" idx="6"/>
            <a:endCxn id="4504" idx="2"/>
          </p:cNvCxnSpPr>
          <p:nvPr/>
        </p:nvCxnSpPr>
        <p:spPr>
          <a:xfrm flipH="1" rot="10800000">
            <a:off x="7330000" y="1786713"/>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4553" name="Google Shape;4553;p37"/>
          <p:cNvCxnSpPr>
            <a:stCxn id="4323" idx="6"/>
            <a:endCxn id="4505" idx="3"/>
          </p:cNvCxnSpPr>
          <p:nvPr/>
        </p:nvCxnSpPr>
        <p:spPr>
          <a:xfrm flipH="1" rot="10800000">
            <a:off x="7330000" y="2207313"/>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4554" name="Google Shape;4554;p37"/>
          <p:cNvCxnSpPr>
            <a:stCxn id="4323" idx="6"/>
            <a:endCxn id="4508" idx="2"/>
          </p:cNvCxnSpPr>
          <p:nvPr/>
        </p:nvCxnSpPr>
        <p:spPr>
          <a:xfrm flipH="1" rot="10800000">
            <a:off x="7330000" y="2757813"/>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4555" name="Google Shape;4555;p37"/>
          <p:cNvCxnSpPr>
            <a:stCxn id="4323" idx="6"/>
            <a:endCxn id="4323" idx="6"/>
          </p:cNvCxnSpPr>
          <p:nvPr/>
        </p:nvCxnSpPr>
        <p:spPr>
          <a:xfrm>
            <a:off x="7330000" y="3207513"/>
            <a:ext cx="0" cy="0"/>
          </a:xfrm>
          <a:prstGeom prst="straightConnector1">
            <a:avLst/>
          </a:prstGeom>
          <a:noFill/>
          <a:ln cap="flat" cmpd="sng" w="9525">
            <a:solidFill>
              <a:srgbClr val="000000"/>
            </a:solidFill>
            <a:prstDash val="solid"/>
            <a:round/>
            <a:headEnd len="med" w="med" type="none"/>
            <a:tailEnd len="med" w="med" type="none"/>
          </a:ln>
        </p:spPr>
      </p:cxnSp>
      <p:cxnSp>
        <p:nvCxnSpPr>
          <p:cNvPr id="4556" name="Google Shape;4556;p37"/>
          <p:cNvCxnSpPr>
            <a:stCxn id="4323" idx="6"/>
          </p:cNvCxnSpPr>
          <p:nvPr/>
        </p:nvCxnSpPr>
        <p:spPr>
          <a:xfrm flipH="1" rot="10800000">
            <a:off x="7330000" y="3171513"/>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4557" name="Google Shape;4557;p37"/>
          <p:cNvCxnSpPr>
            <a:stCxn id="4323" idx="6"/>
            <a:endCxn id="4509" idx="2"/>
          </p:cNvCxnSpPr>
          <p:nvPr/>
        </p:nvCxnSpPr>
        <p:spPr>
          <a:xfrm>
            <a:off x="7330000" y="3207513"/>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4558" name="Google Shape;4558;p37"/>
          <p:cNvCxnSpPr>
            <a:stCxn id="4323" idx="6"/>
            <a:endCxn id="4510" idx="2"/>
          </p:cNvCxnSpPr>
          <p:nvPr/>
        </p:nvCxnSpPr>
        <p:spPr>
          <a:xfrm>
            <a:off x="7330000" y="3207513"/>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4559" name="Google Shape;4559;p37"/>
          <p:cNvCxnSpPr>
            <a:stCxn id="4323" idx="6"/>
            <a:endCxn id="4511" idx="2"/>
          </p:cNvCxnSpPr>
          <p:nvPr/>
        </p:nvCxnSpPr>
        <p:spPr>
          <a:xfrm>
            <a:off x="7330000" y="3207513"/>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4560" name="Google Shape;4560;p37"/>
          <p:cNvCxnSpPr>
            <a:stCxn id="4323" idx="6"/>
            <a:endCxn id="4512" idx="3"/>
          </p:cNvCxnSpPr>
          <p:nvPr/>
        </p:nvCxnSpPr>
        <p:spPr>
          <a:xfrm>
            <a:off x="7330000" y="3207513"/>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4561" name="Google Shape;4561;p37"/>
          <p:cNvCxnSpPr>
            <a:stCxn id="4323" idx="6"/>
            <a:endCxn id="4506" idx="1"/>
          </p:cNvCxnSpPr>
          <p:nvPr/>
        </p:nvCxnSpPr>
        <p:spPr>
          <a:xfrm>
            <a:off x="7330000" y="3207513"/>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4562" name="Google Shape;4562;p37"/>
          <p:cNvCxnSpPr>
            <a:stCxn id="4324" idx="6"/>
            <a:endCxn id="4504" idx="2"/>
          </p:cNvCxnSpPr>
          <p:nvPr/>
        </p:nvCxnSpPr>
        <p:spPr>
          <a:xfrm flipH="1" rot="10800000">
            <a:off x="7330000" y="1786825"/>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4563" name="Google Shape;4563;p37"/>
          <p:cNvCxnSpPr>
            <a:stCxn id="4324" idx="6"/>
            <a:endCxn id="4505" idx="2"/>
          </p:cNvCxnSpPr>
          <p:nvPr/>
        </p:nvCxnSpPr>
        <p:spPr>
          <a:xfrm flipH="1" rot="10800000">
            <a:off x="7330000" y="2122825"/>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4564" name="Google Shape;4564;p37"/>
          <p:cNvCxnSpPr>
            <a:stCxn id="4324" idx="6"/>
            <a:endCxn id="4507" idx="2"/>
          </p:cNvCxnSpPr>
          <p:nvPr/>
        </p:nvCxnSpPr>
        <p:spPr>
          <a:xfrm flipH="1" rot="10800000">
            <a:off x="7330000" y="2458825"/>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4565" name="Google Shape;4565;p37"/>
          <p:cNvCxnSpPr>
            <a:stCxn id="4324" idx="6"/>
            <a:endCxn id="4508" idx="2"/>
          </p:cNvCxnSpPr>
          <p:nvPr/>
        </p:nvCxnSpPr>
        <p:spPr>
          <a:xfrm flipH="1" rot="10800000">
            <a:off x="7330000" y="2757925"/>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4566" name="Google Shape;4566;p37"/>
          <p:cNvCxnSpPr>
            <a:stCxn id="4324" idx="6"/>
          </p:cNvCxnSpPr>
          <p:nvPr/>
        </p:nvCxnSpPr>
        <p:spPr>
          <a:xfrm flipH="1" rot="10800000">
            <a:off x="7330000" y="3202825"/>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4567" name="Google Shape;4567;p37"/>
          <p:cNvCxnSpPr>
            <a:stCxn id="4324" idx="6"/>
            <a:endCxn id="4509" idx="2"/>
          </p:cNvCxnSpPr>
          <p:nvPr/>
        </p:nvCxnSpPr>
        <p:spPr>
          <a:xfrm flipH="1" rot="10800000">
            <a:off x="7330000" y="3483025"/>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4568" name="Google Shape;4568;p37"/>
          <p:cNvCxnSpPr>
            <a:stCxn id="4324" idx="6"/>
            <a:endCxn id="4510" idx="2"/>
          </p:cNvCxnSpPr>
          <p:nvPr/>
        </p:nvCxnSpPr>
        <p:spPr>
          <a:xfrm>
            <a:off x="7330000" y="3621925"/>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4569" name="Google Shape;4569;p37"/>
          <p:cNvCxnSpPr>
            <a:stCxn id="4324" idx="6"/>
            <a:endCxn id="4511" idx="3"/>
          </p:cNvCxnSpPr>
          <p:nvPr/>
        </p:nvCxnSpPr>
        <p:spPr>
          <a:xfrm>
            <a:off x="7330000" y="3621925"/>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4570" name="Google Shape;4570;p37"/>
          <p:cNvCxnSpPr>
            <a:stCxn id="4324" idx="6"/>
            <a:endCxn id="4512" idx="2"/>
          </p:cNvCxnSpPr>
          <p:nvPr/>
        </p:nvCxnSpPr>
        <p:spPr>
          <a:xfrm>
            <a:off x="7330000" y="3621925"/>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4571" name="Google Shape;4571;p37"/>
          <p:cNvCxnSpPr>
            <a:stCxn id="4324" idx="6"/>
            <a:endCxn id="4506" idx="2"/>
          </p:cNvCxnSpPr>
          <p:nvPr/>
        </p:nvCxnSpPr>
        <p:spPr>
          <a:xfrm>
            <a:off x="7330000" y="3621925"/>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4572" name="Google Shape;4572;p37"/>
          <p:cNvCxnSpPr>
            <a:stCxn id="4325" idx="6"/>
            <a:endCxn id="4504" idx="2"/>
          </p:cNvCxnSpPr>
          <p:nvPr/>
        </p:nvCxnSpPr>
        <p:spPr>
          <a:xfrm flipH="1" rot="10800000">
            <a:off x="7330000" y="1786575"/>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4573" name="Google Shape;4573;p37"/>
          <p:cNvCxnSpPr>
            <a:stCxn id="4325" idx="6"/>
            <a:endCxn id="4505" idx="2"/>
          </p:cNvCxnSpPr>
          <p:nvPr/>
        </p:nvCxnSpPr>
        <p:spPr>
          <a:xfrm flipH="1" rot="10800000">
            <a:off x="7330000" y="2122875"/>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4574" name="Google Shape;4574;p37"/>
          <p:cNvCxnSpPr>
            <a:stCxn id="4325" idx="6"/>
            <a:endCxn id="4507" idx="2"/>
          </p:cNvCxnSpPr>
          <p:nvPr/>
        </p:nvCxnSpPr>
        <p:spPr>
          <a:xfrm flipH="1" rot="10800000">
            <a:off x="7330000" y="2458875"/>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4575" name="Google Shape;4575;p37"/>
          <p:cNvCxnSpPr>
            <a:stCxn id="4325" idx="6"/>
            <a:endCxn id="4508" idx="2"/>
          </p:cNvCxnSpPr>
          <p:nvPr/>
        </p:nvCxnSpPr>
        <p:spPr>
          <a:xfrm flipH="1" rot="10800000">
            <a:off x="7330000" y="2757975"/>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4576" name="Google Shape;4576;p37"/>
          <p:cNvCxnSpPr>
            <a:stCxn id="4325" idx="6"/>
          </p:cNvCxnSpPr>
          <p:nvPr/>
        </p:nvCxnSpPr>
        <p:spPr>
          <a:xfrm flipH="1" rot="10800000">
            <a:off x="7330000" y="3150675"/>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4577" name="Google Shape;4577;p37"/>
          <p:cNvCxnSpPr>
            <a:stCxn id="4325" idx="6"/>
            <a:endCxn id="4509" idx="2"/>
          </p:cNvCxnSpPr>
          <p:nvPr/>
        </p:nvCxnSpPr>
        <p:spPr>
          <a:xfrm flipH="1" rot="10800000">
            <a:off x="7330000" y="3482775"/>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4578" name="Google Shape;4578;p37"/>
          <p:cNvCxnSpPr>
            <a:stCxn id="4325" idx="6"/>
            <a:endCxn id="4510" idx="2"/>
          </p:cNvCxnSpPr>
          <p:nvPr/>
        </p:nvCxnSpPr>
        <p:spPr>
          <a:xfrm flipH="1" rot="10800000">
            <a:off x="7330000" y="3840075"/>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4579" name="Google Shape;4579;p37"/>
          <p:cNvCxnSpPr>
            <a:stCxn id="4325" idx="6"/>
            <a:endCxn id="4511" idx="2"/>
          </p:cNvCxnSpPr>
          <p:nvPr/>
        </p:nvCxnSpPr>
        <p:spPr>
          <a:xfrm>
            <a:off x="7330000" y="3968775"/>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4580" name="Google Shape;4580;p37"/>
          <p:cNvCxnSpPr>
            <a:stCxn id="4325" idx="6"/>
            <a:endCxn id="4512" idx="2"/>
          </p:cNvCxnSpPr>
          <p:nvPr/>
        </p:nvCxnSpPr>
        <p:spPr>
          <a:xfrm>
            <a:off x="7330000" y="3968775"/>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4581" name="Google Shape;4581;p37"/>
          <p:cNvCxnSpPr>
            <a:stCxn id="4325" idx="6"/>
            <a:endCxn id="4506" idx="2"/>
          </p:cNvCxnSpPr>
          <p:nvPr/>
        </p:nvCxnSpPr>
        <p:spPr>
          <a:xfrm>
            <a:off x="7330000" y="3968775"/>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4582" name="Google Shape;4582;p37"/>
          <p:cNvCxnSpPr>
            <a:stCxn id="4326" idx="6"/>
            <a:endCxn id="4504" idx="1"/>
          </p:cNvCxnSpPr>
          <p:nvPr/>
        </p:nvCxnSpPr>
        <p:spPr>
          <a:xfrm flipH="1" rot="10800000">
            <a:off x="7330000" y="1702025"/>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4583" name="Google Shape;4583;p37"/>
          <p:cNvCxnSpPr>
            <a:stCxn id="4326" idx="6"/>
            <a:endCxn id="4505" idx="2"/>
          </p:cNvCxnSpPr>
          <p:nvPr/>
        </p:nvCxnSpPr>
        <p:spPr>
          <a:xfrm flipH="1" rot="10800000">
            <a:off x="7330000" y="2122925"/>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4584" name="Google Shape;4584;p37"/>
          <p:cNvCxnSpPr>
            <a:stCxn id="4326" idx="6"/>
            <a:endCxn id="4507" idx="2"/>
          </p:cNvCxnSpPr>
          <p:nvPr/>
        </p:nvCxnSpPr>
        <p:spPr>
          <a:xfrm flipH="1" rot="10800000">
            <a:off x="7330000" y="2458925"/>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4585" name="Google Shape;4585;p37"/>
          <p:cNvCxnSpPr>
            <a:stCxn id="4326" idx="6"/>
            <a:endCxn id="4508" idx="2"/>
          </p:cNvCxnSpPr>
          <p:nvPr/>
        </p:nvCxnSpPr>
        <p:spPr>
          <a:xfrm flipH="1" rot="10800000">
            <a:off x="7330000" y="2758025"/>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4586" name="Google Shape;4586;p37"/>
          <p:cNvCxnSpPr>
            <a:stCxn id="4326" idx="6"/>
          </p:cNvCxnSpPr>
          <p:nvPr/>
        </p:nvCxnSpPr>
        <p:spPr>
          <a:xfrm flipH="1" rot="10800000">
            <a:off x="7330000" y="3161225"/>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4587" name="Google Shape;4587;p37"/>
          <p:cNvCxnSpPr>
            <a:stCxn id="4326" idx="6"/>
            <a:endCxn id="4509" idx="3"/>
          </p:cNvCxnSpPr>
          <p:nvPr/>
        </p:nvCxnSpPr>
        <p:spPr>
          <a:xfrm flipH="1" rot="10800000">
            <a:off x="7330000" y="3567425"/>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4588" name="Google Shape;4588;p37"/>
          <p:cNvCxnSpPr>
            <a:stCxn id="4326" idx="6"/>
            <a:endCxn id="4510" idx="2"/>
          </p:cNvCxnSpPr>
          <p:nvPr/>
        </p:nvCxnSpPr>
        <p:spPr>
          <a:xfrm flipH="1" rot="10800000">
            <a:off x="7330000" y="3840125"/>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4589" name="Google Shape;4589;p37"/>
          <p:cNvCxnSpPr>
            <a:stCxn id="4326" idx="6"/>
            <a:endCxn id="4511" idx="2"/>
          </p:cNvCxnSpPr>
          <p:nvPr/>
        </p:nvCxnSpPr>
        <p:spPr>
          <a:xfrm flipH="1" rot="10800000">
            <a:off x="7330000" y="4207925"/>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4590" name="Google Shape;4590;p37"/>
          <p:cNvCxnSpPr>
            <a:stCxn id="4326" idx="6"/>
            <a:endCxn id="4512" idx="2"/>
          </p:cNvCxnSpPr>
          <p:nvPr/>
        </p:nvCxnSpPr>
        <p:spPr>
          <a:xfrm>
            <a:off x="7330000" y="4315625"/>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4591" name="Google Shape;4591;p37"/>
          <p:cNvCxnSpPr>
            <a:stCxn id="4326" idx="6"/>
            <a:endCxn id="4506" idx="2"/>
          </p:cNvCxnSpPr>
          <p:nvPr/>
        </p:nvCxnSpPr>
        <p:spPr>
          <a:xfrm>
            <a:off x="7330000" y="4315625"/>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4592" name="Google Shape;4592;p37"/>
          <p:cNvCxnSpPr>
            <a:stCxn id="4327" idx="6"/>
            <a:endCxn id="4504" idx="2"/>
          </p:cNvCxnSpPr>
          <p:nvPr/>
        </p:nvCxnSpPr>
        <p:spPr>
          <a:xfrm flipH="1" rot="10800000">
            <a:off x="7330000" y="1786675"/>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4593" name="Google Shape;4593;p37"/>
          <p:cNvCxnSpPr>
            <a:stCxn id="4327" idx="6"/>
            <a:endCxn id="4505" idx="2"/>
          </p:cNvCxnSpPr>
          <p:nvPr/>
        </p:nvCxnSpPr>
        <p:spPr>
          <a:xfrm flipH="1" rot="10800000">
            <a:off x="7330000" y="2122675"/>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4594" name="Google Shape;4594;p37"/>
          <p:cNvCxnSpPr>
            <a:stCxn id="4327" idx="6"/>
            <a:endCxn id="4507" idx="1"/>
          </p:cNvCxnSpPr>
          <p:nvPr/>
        </p:nvCxnSpPr>
        <p:spPr>
          <a:xfrm flipH="1" rot="10800000">
            <a:off x="7330000" y="2374375"/>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4595" name="Google Shape;4595;p37"/>
          <p:cNvCxnSpPr>
            <a:stCxn id="4327" idx="6"/>
            <a:endCxn id="4508" idx="2"/>
          </p:cNvCxnSpPr>
          <p:nvPr/>
        </p:nvCxnSpPr>
        <p:spPr>
          <a:xfrm flipH="1" rot="10800000">
            <a:off x="7330000" y="2758075"/>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4596" name="Google Shape;4596;p37"/>
          <p:cNvCxnSpPr>
            <a:stCxn id="4327" idx="6"/>
          </p:cNvCxnSpPr>
          <p:nvPr/>
        </p:nvCxnSpPr>
        <p:spPr>
          <a:xfrm flipH="1" rot="10800000">
            <a:off x="7330000" y="3181975"/>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4597" name="Google Shape;4597;p37"/>
          <p:cNvCxnSpPr>
            <a:stCxn id="4327" idx="6"/>
            <a:endCxn id="4509" idx="3"/>
          </p:cNvCxnSpPr>
          <p:nvPr/>
        </p:nvCxnSpPr>
        <p:spPr>
          <a:xfrm flipH="1" rot="10800000">
            <a:off x="7330000" y="3567475"/>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4598" name="Google Shape;4598;p37"/>
          <p:cNvCxnSpPr>
            <a:stCxn id="4511" idx="2"/>
            <a:endCxn id="4510" idx="2"/>
          </p:cNvCxnSpPr>
          <p:nvPr/>
        </p:nvCxnSpPr>
        <p:spPr>
          <a:xfrm rot="10800000">
            <a:off x="7567000" y="3840075"/>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4599" name="Google Shape;4599;p37"/>
          <p:cNvCxnSpPr>
            <a:stCxn id="4327" idx="6"/>
            <a:endCxn id="4511" idx="3"/>
          </p:cNvCxnSpPr>
          <p:nvPr/>
        </p:nvCxnSpPr>
        <p:spPr>
          <a:xfrm flipH="1" rot="10800000">
            <a:off x="7330000" y="4292275"/>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4600" name="Google Shape;4600;p37"/>
          <p:cNvCxnSpPr>
            <a:stCxn id="4327" idx="6"/>
            <a:endCxn id="4512" idx="2"/>
          </p:cNvCxnSpPr>
          <p:nvPr/>
        </p:nvCxnSpPr>
        <p:spPr>
          <a:xfrm flipH="1" rot="10800000">
            <a:off x="7330000" y="4554775"/>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4601" name="Google Shape;4601;p37"/>
          <p:cNvCxnSpPr>
            <a:stCxn id="4327" idx="6"/>
            <a:endCxn id="4506" idx="2"/>
          </p:cNvCxnSpPr>
          <p:nvPr/>
        </p:nvCxnSpPr>
        <p:spPr>
          <a:xfrm>
            <a:off x="7330000" y="4662475"/>
            <a:ext cx="237000" cy="239100"/>
          </a:xfrm>
          <a:prstGeom prst="straightConnector1">
            <a:avLst/>
          </a:prstGeom>
          <a:noFill/>
          <a:ln cap="flat" cmpd="sng" w="9525">
            <a:solidFill>
              <a:srgbClr val="000000"/>
            </a:solidFill>
            <a:prstDash val="solid"/>
            <a:round/>
            <a:headEnd len="med" w="med" type="none"/>
            <a:tailEnd len="med" w="med" type="none"/>
          </a:ln>
        </p:spPr>
      </p:cxnSp>
      <p:sp>
        <p:nvSpPr>
          <p:cNvPr id="4602" name="Google Shape;4602;p37"/>
          <p:cNvSpPr txBox="1"/>
          <p:nvPr/>
        </p:nvSpPr>
        <p:spPr>
          <a:xfrm>
            <a:off x="5814317" y="1851263"/>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603" name="Google Shape;4603;p37"/>
          <p:cNvSpPr txBox="1"/>
          <p:nvPr/>
        </p:nvSpPr>
        <p:spPr>
          <a:xfrm>
            <a:off x="5813940" y="1549800"/>
            <a:ext cx="1863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4604" name="Google Shape;4604;p37"/>
          <p:cNvSpPr txBox="1"/>
          <p:nvPr/>
        </p:nvSpPr>
        <p:spPr>
          <a:xfrm>
            <a:off x="5593524" y="2116900"/>
            <a:ext cx="3825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4605" name="Google Shape;4605;p37"/>
          <p:cNvSpPr txBox="1"/>
          <p:nvPr/>
        </p:nvSpPr>
        <p:spPr>
          <a:xfrm>
            <a:off x="5546825" y="4337400"/>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4606" name="Google Shape;4606;p37"/>
          <p:cNvSpPr txBox="1"/>
          <p:nvPr/>
        </p:nvSpPr>
        <p:spPr>
          <a:xfrm>
            <a:off x="5690125" y="3894475"/>
            <a:ext cx="355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4607" name="Google Shape;4607;p37"/>
          <p:cNvSpPr txBox="1"/>
          <p:nvPr/>
        </p:nvSpPr>
        <p:spPr>
          <a:xfrm>
            <a:off x="7738750" y="15893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608" name="Google Shape;4608;p37"/>
          <p:cNvSpPr txBox="1"/>
          <p:nvPr/>
        </p:nvSpPr>
        <p:spPr>
          <a:xfrm>
            <a:off x="7762925" y="18887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609" name="Google Shape;4609;p37"/>
          <p:cNvSpPr txBox="1"/>
          <p:nvPr/>
        </p:nvSpPr>
        <p:spPr>
          <a:xfrm>
            <a:off x="7763350" y="2202663"/>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610" name="Google Shape;4610;p37"/>
          <p:cNvSpPr txBox="1"/>
          <p:nvPr/>
        </p:nvSpPr>
        <p:spPr>
          <a:xfrm>
            <a:off x="7763363" y="25166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611" name="Google Shape;4611;p37"/>
          <p:cNvSpPr txBox="1"/>
          <p:nvPr/>
        </p:nvSpPr>
        <p:spPr>
          <a:xfrm>
            <a:off x="7768313" y="29265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4612" name="Google Shape;4612;p37"/>
          <p:cNvSpPr txBox="1"/>
          <p:nvPr/>
        </p:nvSpPr>
        <p:spPr>
          <a:xfrm>
            <a:off x="7753088" y="32859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613" name="Google Shape;4613;p37"/>
          <p:cNvSpPr txBox="1"/>
          <p:nvPr/>
        </p:nvSpPr>
        <p:spPr>
          <a:xfrm>
            <a:off x="7757813" y="36453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614" name="Google Shape;4614;p37"/>
          <p:cNvSpPr txBox="1"/>
          <p:nvPr/>
        </p:nvSpPr>
        <p:spPr>
          <a:xfrm>
            <a:off x="7757813" y="40048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4615" name="Google Shape;4615;p37"/>
          <p:cNvSpPr txBox="1"/>
          <p:nvPr/>
        </p:nvSpPr>
        <p:spPr>
          <a:xfrm>
            <a:off x="7757813" y="43642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4616" name="Google Shape;4616;p37"/>
          <p:cNvSpPr txBox="1"/>
          <p:nvPr/>
        </p:nvSpPr>
        <p:spPr>
          <a:xfrm>
            <a:off x="7676643" y="4723650"/>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4617" name="Google Shape;4617;p37"/>
          <p:cNvSpPr/>
          <p:nvPr/>
        </p:nvSpPr>
        <p:spPr>
          <a:xfrm>
            <a:off x="8097150" y="3767625"/>
            <a:ext cx="448800" cy="218100"/>
          </a:xfrm>
          <a:prstGeom prst="lef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8" name="Google Shape;4618;p37"/>
          <p:cNvCxnSpPr>
            <a:endCxn id="4510" idx="1"/>
          </p:cNvCxnSpPr>
          <p:nvPr/>
        </p:nvCxnSpPr>
        <p:spPr>
          <a:xfrm>
            <a:off x="7329983" y="2204028"/>
            <a:ext cx="264300" cy="1551600"/>
          </a:xfrm>
          <a:prstGeom prst="straightConnector1">
            <a:avLst/>
          </a:prstGeom>
          <a:noFill/>
          <a:ln cap="flat" cmpd="sng" w="9525">
            <a:solidFill>
              <a:srgbClr val="FF0000"/>
            </a:solidFill>
            <a:prstDash val="solid"/>
            <a:round/>
            <a:headEnd len="med" w="med" type="none"/>
            <a:tailEnd len="med" w="med" type="triangle"/>
          </a:ln>
        </p:spPr>
      </p:cxnSp>
      <p:cxnSp>
        <p:nvCxnSpPr>
          <p:cNvPr id="4619" name="Google Shape;4619;p37"/>
          <p:cNvCxnSpPr>
            <a:stCxn id="4322" idx="6"/>
            <a:endCxn id="4510" idx="1"/>
          </p:cNvCxnSpPr>
          <p:nvPr/>
        </p:nvCxnSpPr>
        <p:spPr>
          <a:xfrm>
            <a:off x="7330000" y="2860663"/>
            <a:ext cx="264300" cy="894900"/>
          </a:xfrm>
          <a:prstGeom prst="straightConnector1">
            <a:avLst/>
          </a:prstGeom>
          <a:noFill/>
          <a:ln cap="flat" cmpd="sng" w="9525">
            <a:solidFill>
              <a:srgbClr val="FF0000"/>
            </a:solidFill>
            <a:prstDash val="solid"/>
            <a:round/>
            <a:headEnd len="med" w="med" type="none"/>
            <a:tailEnd len="med" w="med" type="triangle"/>
          </a:ln>
        </p:spPr>
      </p:cxnSp>
      <p:cxnSp>
        <p:nvCxnSpPr>
          <p:cNvPr id="4620" name="Google Shape;4620;p37"/>
          <p:cNvCxnSpPr>
            <a:stCxn id="4325" idx="6"/>
            <a:endCxn id="4510" idx="2"/>
          </p:cNvCxnSpPr>
          <p:nvPr/>
        </p:nvCxnSpPr>
        <p:spPr>
          <a:xfrm flipH="1" rot="10800000">
            <a:off x="7330000" y="3840075"/>
            <a:ext cx="237000" cy="1287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4624" name="Shape 4624"/>
        <p:cNvGrpSpPr/>
        <p:nvPr/>
      </p:nvGrpSpPr>
      <p:grpSpPr>
        <a:xfrm>
          <a:off x="0" y="0"/>
          <a:ext cx="0" cy="0"/>
          <a:chOff x="0" y="0"/>
          <a:chExt cx="0" cy="0"/>
        </a:xfrm>
      </p:grpSpPr>
      <p:sp>
        <p:nvSpPr>
          <p:cNvPr id="4625" name="Google Shape;4625;p38"/>
          <p:cNvSpPr txBox="1"/>
          <p:nvPr>
            <p:ph idx="4294967295" type="title"/>
          </p:nvPr>
        </p:nvSpPr>
        <p:spPr>
          <a:xfrm>
            <a:off x="254575" y="348325"/>
            <a:ext cx="4441200" cy="2875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latin typeface="Lato"/>
                <a:ea typeface="Lato"/>
                <a:cs typeface="Lato"/>
                <a:sym typeface="Lato"/>
              </a:rPr>
              <a:t>This just a basic neural “shallow” neural network.  There are now more complicated models and applications.  </a:t>
            </a:r>
            <a:endParaRPr sz="1800">
              <a:solidFill>
                <a:srgbClr val="000000"/>
              </a:solidFill>
              <a:latin typeface="Lato"/>
              <a:ea typeface="Lato"/>
              <a:cs typeface="Lato"/>
              <a:sym typeface="Lato"/>
            </a:endParaRPr>
          </a:p>
          <a:p>
            <a:pPr indent="0" lvl="0" marL="0" rtl="0" algn="l">
              <a:lnSpc>
                <a:spcPct val="115000"/>
              </a:lnSpc>
              <a:spcBef>
                <a:spcPts val="1600"/>
              </a:spcBef>
              <a:spcAft>
                <a:spcPts val="1600"/>
              </a:spcAft>
              <a:buNone/>
            </a:pPr>
            <a:r>
              <a:rPr lang="en" sz="1800">
                <a:solidFill>
                  <a:srgbClr val="000000"/>
                </a:solidFill>
                <a:latin typeface="Lato"/>
                <a:ea typeface="Lato"/>
                <a:cs typeface="Lato"/>
                <a:sym typeface="Lato"/>
              </a:rPr>
              <a:t>Also, now they are more and more used as part of a problem with stronger statistical backing as opposed to a solitary black box.  </a:t>
            </a:r>
            <a:endParaRPr sz="1800">
              <a:solidFill>
                <a:srgbClr val="000000"/>
              </a:solidFill>
              <a:latin typeface="Lato"/>
              <a:ea typeface="Lato"/>
              <a:cs typeface="Lato"/>
              <a:sym typeface="Lato"/>
            </a:endParaRPr>
          </a:p>
        </p:txBody>
      </p:sp>
      <p:sp>
        <p:nvSpPr>
          <p:cNvPr id="4626" name="Google Shape;4626;p38"/>
          <p:cNvSpPr/>
          <p:nvPr/>
        </p:nvSpPr>
        <p:spPr>
          <a:xfrm>
            <a:off x="6001150" y="13702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38"/>
          <p:cNvSpPr/>
          <p:nvPr/>
        </p:nvSpPr>
        <p:spPr>
          <a:xfrm>
            <a:off x="6001150" y="4782025"/>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38"/>
          <p:cNvSpPr/>
          <p:nvPr/>
        </p:nvSpPr>
        <p:spPr>
          <a:xfrm>
            <a:off x="6001150" y="1666563"/>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38"/>
          <p:cNvSpPr/>
          <p:nvPr/>
        </p:nvSpPr>
        <p:spPr>
          <a:xfrm>
            <a:off x="6001150" y="1962888"/>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38"/>
          <p:cNvSpPr/>
          <p:nvPr/>
        </p:nvSpPr>
        <p:spPr>
          <a:xfrm>
            <a:off x="6001150" y="2259213"/>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38"/>
          <p:cNvSpPr/>
          <p:nvPr/>
        </p:nvSpPr>
        <p:spPr>
          <a:xfrm>
            <a:off x="6001150" y="25555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38"/>
          <p:cNvSpPr/>
          <p:nvPr/>
        </p:nvSpPr>
        <p:spPr>
          <a:xfrm>
            <a:off x="6001150" y="29027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38"/>
          <p:cNvSpPr/>
          <p:nvPr/>
        </p:nvSpPr>
        <p:spPr>
          <a:xfrm>
            <a:off x="6001150" y="32647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38"/>
          <p:cNvSpPr/>
          <p:nvPr/>
        </p:nvSpPr>
        <p:spPr>
          <a:xfrm>
            <a:off x="6001150" y="36267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38"/>
          <p:cNvSpPr/>
          <p:nvPr/>
        </p:nvSpPr>
        <p:spPr>
          <a:xfrm>
            <a:off x="6001150" y="401182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38"/>
          <p:cNvSpPr/>
          <p:nvPr/>
        </p:nvSpPr>
        <p:spPr>
          <a:xfrm>
            <a:off x="6001150" y="44351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38"/>
          <p:cNvSpPr/>
          <p:nvPr/>
        </p:nvSpPr>
        <p:spPr>
          <a:xfrm>
            <a:off x="7567000" y="30457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38"/>
          <p:cNvSpPr/>
          <p:nvPr/>
        </p:nvSpPr>
        <p:spPr>
          <a:xfrm>
            <a:off x="6610750" y="208445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38"/>
          <p:cNvSpPr/>
          <p:nvPr/>
        </p:nvSpPr>
        <p:spPr>
          <a:xfrm>
            <a:off x="6610750" y="17746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38"/>
          <p:cNvSpPr/>
          <p:nvPr/>
        </p:nvSpPr>
        <p:spPr>
          <a:xfrm>
            <a:off x="6610750" y="23942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38"/>
          <p:cNvSpPr/>
          <p:nvPr/>
        </p:nvSpPr>
        <p:spPr>
          <a:xfrm>
            <a:off x="6610750" y="27411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38"/>
          <p:cNvSpPr/>
          <p:nvPr/>
        </p:nvSpPr>
        <p:spPr>
          <a:xfrm>
            <a:off x="6610750" y="3087963"/>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38"/>
          <p:cNvSpPr/>
          <p:nvPr/>
        </p:nvSpPr>
        <p:spPr>
          <a:xfrm>
            <a:off x="6610750" y="350237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38"/>
          <p:cNvSpPr/>
          <p:nvPr/>
        </p:nvSpPr>
        <p:spPr>
          <a:xfrm>
            <a:off x="6610750" y="38492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38"/>
          <p:cNvSpPr/>
          <p:nvPr/>
        </p:nvSpPr>
        <p:spPr>
          <a:xfrm>
            <a:off x="6610750" y="419607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38"/>
          <p:cNvSpPr/>
          <p:nvPr/>
        </p:nvSpPr>
        <p:spPr>
          <a:xfrm>
            <a:off x="6610750" y="454292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38"/>
          <p:cNvSpPr/>
          <p:nvPr/>
        </p:nvSpPr>
        <p:spPr>
          <a:xfrm>
            <a:off x="7143700" y="20844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38"/>
          <p:cNvSpPr/>
          <p:nvPr/>
        </p:nvSpPr>
        <p:spPr>
          <a:xfrm>
            <a:off x="7143700" y="17746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38"/>
          <p:cNvSpPr/>
          <p:nvPr/>
        </p:nvSpPr>
        <p:spPr>
          <a:xfrm>
            <a:off x="7143700" y="23942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38"/>
          <p:cNvSpPr/>
          <p:nvPr/>
        </p:nvSpPr>
        <p:spPr>
          <a:xfrm>
            <a:off x="7143700" y="27411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38"/>
          <p:cNvSpPr/>
          <p:nvPr/>
        </p:nvSpPr>
        <p:spPr>
          <a:xfrm>
            <a:off x="7143700" y="3087963"/>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38"/>
          <p:cNvSpPr/>
          <p:nvPr/>
        </p:nvSpPr>
        <p:spPr>
          <a:xfrm>
            <a:off x="7143700" y="35023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38"/>
          <p:cNvSpPr/>
          <p:nvPr/>
        </p:nvSpPr>
        <p:spPr>
          <a:xfrm>
            <a:off x="7143700" y="38492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38"/>
          <p:cNvSpPr/>
          <p:nvPr/>
        </p:nvSpPr>
        <p:spPr>
          <a:xfrm>
            <a:off x="7143700" y="419607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38"/>
          <p:cNvSpPr/>
          <p:nvPr/>
        </p:nvSpPr>
        <p:spPr>
          <a:xfrm>
            <a:off x="7143700" y="45429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56" name="Google Shape;4656;p38"/>
          <p:cNvCxnSpPr/>
          <p:nvPr/>
        </p:nvCxnSpPr>
        <p:spPr>
          <a:xfrm>
            <a:off x="6187450" y="1534925"/>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4657" name="Google Shape;4657;p38"/>
          <p:cNvCxnSpPr/>
          <p:nvPr/>
        </p:nvCxnSpPr>
        <p:spPr>
          <a:xfrm>
            <a:off x="6164950" y="1498375"/>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4658" name="Google Shape;4658;p38"/>
          <p:cNvCxnSpPr/>
          <p:nvPr/>
        </p:nvCxnSpPr>
        <p:spPr>
          <a:xfrm>
            <a:off x="6190375" y="1567875"/>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4659" name="Google Shape;4659;p38"/>
          <p:cNvCxnSpPr/>
          <p:nvPr/>
        </p:nvCxnSpPr>
        <p:spPr>
          <a:xfrm>
            <a:off x="6179500" y="1567875"/>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4660" name="Google Shape;4660;p38"/>
          <p:cNvCxnSpPr/>
          <p:nvPr/>
        </p:nvCxnSpPr>
        <p:spPr>
          <a:xfrm>
            <a:off x="6190375" y="1578750"/>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4661" name="Google Shape;4661;p38"/>
          <p:cNvCxnSpPr>
            <a:endCxn id="4643" idx="2"/>
          </p:cNvCxnSpPr>
          <p:nvPr/>
        </p:nvCxnSpPr>
        <p:spPr>
          <a:xfrm>
            <a:off x="6179350" y="1578625"/>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4662" name="Google Shape;4662;p38"/>
          <p:cNvCxnSpPr>
            <a:endCxn id="4644" idx="2"/>
          </p:cNvCxnSpPr>
          <p:nvPr/>
        </p:nvCxnSpPr>
        <p:spPr>
          <a:xfrm>
            <a:off x="6179350" y="1567875"/>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4663" name="Google Shape;4663;p38"/>
          <p:cNvCxnSpPr>
            <a:endCxn id="4645" idx="1"/>
          </p:cNvCxnSpPr>
          <p:nvPr/>
        </p:nvCxnSpPr>
        <p:spPr>
          <a:xfrm>
            <a:off x="6179633" y="1567990"/>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4664" name="Google Shape;4664;p38"/>
          <p:cNvCxnSpPr>
            <a:endCxn id="4646" idx="2"/>
          </p:cNvCxnSpPr>
          <p:nvPr/>
        </p:nvCxnSpPr>
        <p:spPr>
          <a:xfrm>
            <a:off x="6179350" y="1578775"/>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4665" name="Google Shape;4665;p38"/>
          <p:cNvCxnSpPr/>
          <p:nvPr/>
        </p:nvCxnSpPr>
        <p:spPr>
          <a:xfrm>
            <a:off x="6201250" y="1817950"/>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4666" name="Google Shape;4666;p38"/>
          <p:cNvCxnSpPr/>
          <p:nvPr/>
        </p:nvCxnSpPr>
        <p:spPr>
          <a:xfrm>
            <a:off x="6201250" y="1861425"/>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4667" name="Google Shape;4667;p38"/>
          <p:cNvCxnSpPr/>
          <p:nvPr/>
        </p:nvCxnSpPr>
        <p:spPr>
          <a:xfrm>
            <a:off x="6190375" y="1839675"/>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4668" name="Google Shape;4668;p38"/>
          <p:cNvCxnSpPr/>
          <p:nvPr/>
        </p:nvCxnSpPr>
        <p:spPr>
          <a:xfrm>
            <a:off x="6223000" y="1872300"/>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4669" name="Google Shape;4669;p38"/>
          <p:cNvCxnSpPr/>
          <p:nvPr/>
        </p:nvCxnSpPr>
        <p:spPr>
          <a:xfrm>
            <a:off x="6212125" y="1850550"/>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4670" name="Google Shape;4670;p38"/>
          <p:cNvCxnSpPr>
            <a:endCxn id="4643" idx="1"/>
          </p:cNvCxnSpPr>
          <p:nvPr/>
        </p:nvCxnSpPr>
        <p:spPr>
          <a:xfrm>
            <a:off x="6212033" y="1850490"/>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4671" name="Google Shape;4671;p38"/>
          <p:cNvCxnSpPr>
            <a:endCxn id="4644" idx="2"/>
          </p:cNvCxnSpPr>
          <p:nvPr/>
        </p:nvCxnSpPr>
        <p:spPr>
          <a:xfrm>
            <a:off x="6233950" y="1872375"/>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4672" name="Google Shape;4672;p38"/>
          <p:cNvCxnSpPr>
            <a:endCxn id="4645" idx="1"/>
          </p:cNvCxnSpPr>
          <p:nvPr/>
        </p:nvCxnSpPr>
        <p:spPr>
          <a:xfrm>
            <a:off x="6233933" y="1850590"/>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4673" name="Google Shape;4673;p38"/>
          <p:cNvCxnSpPr>
            <a:endCxn id="4646" idx="1"/>
          </p:cNvCxnSpPr>
          <p:nvPr/>
        </p:nvCxnSpPr>
        <p:spPr>
          <a:xfrm>
            <a:off x="6201233" y="1839540"/>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4674" name="Google Shape;4674;p38"/>
          <p:cNvCxnSpPr/>
          <p:nvPr/>
        </p:nvCxnSpPr>
        <p:spPr>
          <a:xfrm flipH="1" rot="10800000">
            <a:off x="6190375" y="1861375"/>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4675" name="Google Shape;4675;p38"/>
          <p:cNvCxnSpPr/>
          <p:nvPr/>
        </p:nvCxnSpPr>
        <p:spPr>
          <a:xfrm>
            <a:off x="6179500" y="2122375"/>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4676" name="Google Shape;4676;p38"/>
          <p:cNvCxnSpPr/>
          <p:nvPr/>
        </p:nvCxnSpPr>
        <p:spPr>
          <a:xfrm>
            <a:off x="6201250" y="2144125"/>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4677" name="Google Shape;4677;p38"/>
          <p:cNvCxnSpPr/>
          <p:nvPr/>
        </p:nvCxnSpPr>
        <p:spPr>
          <a:xfrm>
            <a:off x="6190375" y="2155000"/>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4678" name="Google Shape;4678;p38"/>
          <p:cNvCxnSpPr/>
          <p:nvPr/>
        </p:nvCxnSpPr>
        <p:spPr>
          <a:xfrm>
            <a:off x="6201250" y="2155000"/>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4679" name="Google Shape;4679;p38"/>
          <p:cNvCxnSpPr>
            <a:endCxn id="4643" idx="2"/>
          </p:cNvCxnSpPr>
          <p:nvPr/>
        </p:nvCxnSpPr>
        <p:spPr>
          <a:xfrm>
            <a:off x="6212050" y="2165725"/>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4680" name="Google Shape;4680;p38"/>
          <p:cNvCxnSpPr>
            <a:endCxn id="4644" idx="2"/>
          </p:cNvCxnSpPr>
          <p:nvPr/>
        </p:nvCxnSpPr>
        <p:spPr>
          <a:xfrm>
            <a:off x="6190450" y="2133375"/>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4681" name="Google Shape;4681;p38"/>
          <p:cNvCxnSpPr>
            <a:endCxn id="4645" idx="1"/>
          </p:cNvCxnSpPr>
          <p:nvPr/>
        </p:nvCxnSpPr>
        <p:spPr>
          <a:xfrm>
            <a:off x="6201233" y="2165890"/>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4682" name="Google Shape;4682;p38"/>
          <p:cNvCxnSpPr>
            <a:endCxn id="4646" idx="2"/>
          </p:cNvCxnSpPr>
          <p:nvPr/>
        </p:nvCxnSpPr>
        <p:spPr>
          <a:xfrm>
            <a:off x="6201250" y="2165875"/>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4683" name="Google Shape;4683;p38"/>
          <p:cNvCxnSpPr/>
          <p:nvPr/>
        </p:nvCxnSpPr>
        <p:spPr>
          <a:xfrm flipH="1" rot="10800000">
            <a:off x="6233875" y="1894175"/>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4684" name="Google Shape;4684;p38"/>
          <p:cNvCxnSpPr/>
          <p:nvPr/>
        </p:nvCxnSpPr>
        <p:spPr>
          <a:xfrm flipH="1" rot="10800000">
            <a:off x="6212125" y="2176850"/>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4685" name="Google Shape;4685;p38"/>
          <p:cNvCxnSpPr>
            <a:endCxn id="4643" idx="2"/>
          </p:cNvCxnSpPr>
          <p:nvPr/>
        </p:nvCxnSpPr>
        <p:spPr>
          <a:xfrm>
            <a:off x="6201250" y="2426725"/>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4686" name="Google Shape;4686;p38"/>
          <p:cNvCxnSpPr>
            <a:endCxn id="4646" idx="2"/>
          </p:cNvCxnSpPr>
          <p:nvPr/>
        </p:nvCxnSpPr>
        <p:spPr>
          <a:xfrm>
            <a:off x="6222850" y="2459275"/>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4687" name="Google Shape;4687;p38"/>
          <p:cNvCxnSpPr/>
          <p:nvPr/>
        </p:nvCxnSpPr>
        <p:spPr>
          <a:xfrm flipH="1" rot="10800000">
            <a:off x="6201250" y="1948500"/>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4688" name="Google Shape;4688;p38"/>
          <p:cNvCxnSpPr/>
          <p:nvPr/>
        </p:nvCxnSpPr>
        <p:spPr>
          <a:xfrm flipH="1" rot="10800000">
            <a:off x="6212125" y="2252925"/>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4689" name="Google Shape;4689;p38"/>
          <p:cNvCxnSpPr/>
          <p:nvPr/>
        </p:nvCxnSpPr>
        <p:spPr>
          <a:xfrm flipH="1" rot="10800000">
            <a:off x="6201250" y="2524775"/>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4690" name="Google Shape;4690;p38"/>
          <p:cNvCxnSpPr/>
          <p:nvPr/>
        </p:nvCxnSpPr>
        <p:spPr>
          <a:xfrm>
            <a:off x="6201250" y="2709500"/>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4691" name="Google Shape;4691;p38"/>
          <p:cNvCxnSpPr/>
          <p:nvPr/>
        </p:nvCxnSpPr>
        <p:spPr>
          <a:xfrm>
            <a:off x="6190375" y="2698625"/>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4692" name="Google Shape;4692;p38"/>
          <p:cNvCxnSpPr>
            <a:endCxn id="4643" idx="2"/>
          </p:cNvCxnSpPr>
          <p:nvPr/>
        </p:nvCxnSpPr>
        <p:spPr>
          <a:xfrm>
            <a:off x="6179350" y="2742025"/>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4693" name="Google Shape;4693;p38"/>
          <p:cNvCxnSpPr>
            <a:endCxn id="4644" idx="1"/>
          </p:cNvCxnSpPr>
          <p:nvPr/>
        </p:nvCxnSpPr>
        <p:spPr>
          <a:xfrm>
            <a:off x="6179633" y="2742140"/>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4694" name="Google Shape;4694;p38"/>
          <p:cNvCxnSpPr>
            <a:endCxn id="4645" idx="2"/>
          </p:cNvCxnSpPr>
          <p:nvPr/>
        </p:nvCxnSpPr>
        <p:spPr>
          <a:xfrm>
            <a:off x="6212050" y="2752925"/>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4695" name="Google Shape;4695;p38"/>
          <p:cNvCxnSpPr>
            <a:endCxn id="4646" idx="2"/>
          </p:cNvCxnSpPr>
          <p:nvPr/>
        </p:nvCxnSpPr>
        <p:spPr>
          <a:xfrm>
            <a:off x="6179350" y="2709475"/>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4696" name="Google Shape;4696;p38"/>
          <p:cNvCxnSpPr/>
          <p:nvPr/>
        </p:nvCxnSpPr>
        <p:spPr>
          <a:xfrm flipH="1" rot="10800000">
            <a:off x="6190375" y="1937525"/>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4697" name="Google Shape;4697;p38"/>
          <p:cNvCxnSpPr/>
          <p:nvPr/>
        </p:nvCxnSpPr>
        <p:spPr>
          <a:xfrm flipH="1" rot="10800000">
            <a:off x="6190375" y="2242100"/>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4698" name="Google Shape;4698;p38"/>
          <p:cNvCxnSpPr/>
          <p:nvPr/>
        </p:nvCxnSpPr>
        <p:spPr>
          <a:xfrm flipH="1" rot="10800000">
            <a:off x="6201250" y="2546375"/>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4699" name="Google Shape;4699;p38"/>
          <p:cNvCxnSpPr/>
          <p:nvPr/>
        </p:nvCxnSpPr>
        <p:spPr>
          <a:xfrm flipH="1" rot="10800000">
            <a:off x="6168650" y="2861700"/>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4700" name="Google Shape;4700;p38"/>
          <p:cNvCxnSpPr/>
          <p:nvPr/>
        </p:nvCxnSpPr>
        <p:spPr>
          <a:xfrm>
            <a:off x="6212125" y="3068300"/>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4701" name="Google Shape;4701;p38"/>
          <p:cNvCxnSpPr>
            <a:endCxn id="4643" idx="2"/>
          </p:cNvCxnSpPr>
          <p:nvPr/>
        </p:nvCxnSpPr>
        <p:spPr>
          <a:xfrm>
            <a:off x="6179350" y="3100825"/>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4702" name="Google Shape;4702;p38"/>
          <p:cNvCxnSpPr>
            <a:endCxn id="4644" idx="2"/>
          </p:cNvCxnSpPr>
          <p:nvPr/>
        </p:nvCxnSpPr>
        <p:spPr>
          <a:xfrm>
            <a:off x="6201250" y="3100875"/>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4703" name="Google Shape;4703;p38"/>
          <p:cNvCxnSpPr>
            <a:endCxn id="4645" idx="2"/>
          </p:cNvCxnSpPr>
          <p:nvPr/>
        </p:nvCxnSpPr>
        <p:spPr>
          <a:xfrm>
            <a:off x="6190450" y="3090125"/>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4704" name="Google Shape;4704;p38"/>
          <p:cNvCxnSpPr>
            <a:endCxn id="4646" idx="2"/>
          </p:cNvCxnSpPr>
          <p:nvPr/>
        </p:nvCxnSpPr>
        <p:spPr>
          <a:xfrm>
            <a:off x="6168550" y="3068275"/>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4705" name="Google Shape;4705;p38"/>
          <p:cNvCxnSpPr>
            <a:stCxn id="4633" idx="6"/>
          </p:cNvCxnSpPr>
          <p:nvPr/>
        </p:nvCxnSpPr>
        <p:spPr>
          <a:xfrm flipH="1" rot="10800000">
            <a:off x="6187450" y="1894163"/>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4706" name="Google Shape;4706;p38"/>
          <p:cNvCxnSpPr>
            <a:stCxn id="4633" idx="6"/>
          </p:cNvCxnSpPr>
          <p:nvPr/>
        </p:nvCxnSpPr>
        <p:spPr>
          <a:xfrm flipH="1" rot="10800000">
            <a:off x="6187450" y="2241863"/>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4707" name="Google Shape;4707;p38"/>
          <p:cNvCxnSpPr>
            <a:stCxn id="4633" idx="6"/>
          </p:cNvCxnSpPr>
          <p:nvPr/>
        </p:nvCxnSpPr>
        <p:spPr>
          <a:xfrm flipH="1" rot="10800000">
            <a:off x="6187450" y="2546363"/>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4708" name="Google Shape;4708;p38"/>
          <p:cNvCxnSpPr/>
          <p:nvPr/>
        </p:nvCxnSpPr>
        <p:spPr>
          <a:xfrm flipH="1" rot="10800000">
            <a:off x="6187450" y="2883563"/>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4709" name="Google Shape;4709;p38"/>
          <p:cNvCxnSpPr>
            <a:stCxn id="4633" idx="6"/>
          </p:cNvCxnSpPr>
          <p:nvPr/>
        </p:nvCxnSpPr>
        <p:spPr>
          <a:xfrm flipH="1" rot="10800000">
            <a:off x="6187450" y="3220463"/>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4710" name="Google Shape;4710;p38"/>
          <p:cNvCxnSpPr>
            <a:stCxn id="4633" idx="6"/>
            <a:endCxn id="4643" idx="2"/>
          </p:cNvCxnSpPr>
          <p:nvPr/>
        </p:nvCxnSpPr>
        <p:spPr>
          <a:xfrm>
            <a:off x="6187450" y="3384263"/>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4711" name="Google Shape;4711;p38"/>
          <p:cNvCxnSpPr>
            <a:stCxn id="4633" idx="6"/>
            <a:endCxn id="4644" idx="2"/>
          </p:cNvCxnSpPr>
          <p:nvPr/>
        </p:nvCxnSpPr>
        <p:spPr>
          <a:xfrm>
            <a:off x="6187450" y="3384263"/>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4712" name="Google Shape;4712;p38"/>
          <p:cNvCxnSpPr>
            <a:endCxn id="4645" idx="2"/>
          </p:cNvCxnSpPr>
          <p:nvPr/>
        </p:nvCxnSpPr>
        <p:spPr>
          <a:xfrm>
            <a:off x="6160150" y="3468725"/>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4713" name="Google Shape;4713;p38"/>
          <p:cNvCxnSpPr>
            <a:endCxn id="4646" idx="2"/>
          </p:cNvCxnSpPr>
          <p:nvPr/>
        </p:nvCxnSpPr>
        <p:spPr>
          <a:xfrm>
            <a:off x="6160150" y="3468775"/>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4714" name="Google Shape;4714;p38"/>
          <p:cNvCxnSpPr>
            <a:stCxn id="4634" idx="6"/>
          </p:cNvCxnSpPr>
          <p:nvPr/>
        </p:nvCxnSpPr>
        <p:spPr>
          <a:xfrm flipH="1" rot="10800000">
            <a:off x="6187450" y="1904875"/>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4715" name="Google Shape;4715;p38"/>
          <p:cNvCxnSpPr>
            <a:stCxn id="4634" idx="6"/>
          </p:cNvCxnSpPr>
          <p:nvPr/>
        </p:nvCxnSpPr>
        <p:spPr>
          <a:xfrm flipH="1" rot="10800000">
            <a:off x="6187450" y="2220175"/>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4716" name="Google Shape;4716;p38"/>
          <p:cNvCxnSpPr>
            <a:stCxn id="4634" idx="6"/>
          </p:cNvCxnSpPr>
          <p:nvPr/>
        </p:nvCxnSpPr>
        <p:spPr>
          <a:xfrm flipH="1" rot="10800000">
            <a:off x="6187450" y="2557375"/>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4717" name="Google Shape;4717;p38"/>
          <p:cNvCxnSpPr>
            <a:stCxn id="4634" idx="6"/>
          </p:cNvCxnSpPr>
          <p:nvPr/>
        </p:nvCxnSpPr>
        <p:spPr>
          <a:xfrm flipH="1" rot="10800000">
            <a:off x="6187450" y="2894275"/>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4718" name="Google Shape;4718;p38"/>
          <p:cNvCxnSpPr>
            <a:stCxn id="4634" idx="6"/>
            <a:endCxn id="4642" idx="3"/>
          </p:cNvCxnSpPr>
          <p:nvPr/>
        </p:nvCxnSpPr>
        <p:spPr>
          <a:xfrm flipH="1" rot="10800000">
            <a:off x="6187450" y="3292075"/>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4719" name="Google Shape;4719;p38"/>
          <p:cNvCxnSpPr>
            <a:stCxn id="4634" idx="6"/>
            <a:endCxn id="4643" idx="2"/>
          </p:cNvCxnSpPr>
          <p:nvPr/>
        </p:nvCxnSpPr>
        <p:spPr>
          <a:xfrm flipH="1" rot="10800000">
            <a:off x="6187450" y="3622075"/>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4720" name="Google Shape;4720;p38"/>
          <p:cNvCxnSpPr>
            <a:stCxn id="4634" idx="6"/>
            <a:endCxn id="4644" idx="2"/>
          </p:cNvCxnSpPr>
          <p:nvPr/>
        </p:nvCxnSpPr>
        <p:spPr>
          <a:xfrm>
            <a:off x="6187450" y="3746275"/>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4721" name="Google Shape;4721;p38"/>
          <p:cNvCxnSpPr>
            <a:stCxn id="4634" idx="6"/>
            <a:endCxn id="4645" idx="2"/>
          </p:cNvCxnSpPr>
          <p:nvPr/>
        </p:nvCxnSpPr>
        <p:spPr>
          <a:xfrm>
            <a:off x="6187450" y="3746275"/>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4722" name="Google Shape;4722;p38"/>
          <p:cNvCxnSpPr>
            <a:stCxn id="4634" idx="6"/>
            <a:endCxn id="4646" idx="2"/>
          </p:cNvCxnSpPr>
          <p:nvPr/>
        </p:nvCxnSpPr>
        <p:spPr>
          <a:xfrm>
            <a:off x="6187450" y="3746275"/>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4723" name="Google Shape;4723;p38"/>
          <p:cNvCxnSpPr>
            <a:stCxn id="4635" idx="6"/>
          </p:cNvCxnSpPr>
          <p:nvPr/>
        </p:nvCxnSpPr>
        <p:spPr>
          <a:xfrm flipH="1" rot="10800000">
            <a:off x="6187450" y="1904775"/>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4724" name="Google Shape;4724;p38"/>
          <p:cNvCxnSpPr>
            <a:stCxn id="4635" idx="6"/>
          </p:cNvCxnSpPr>
          <p:nvPr/>
        </p:nvCxnSpPr>
        <p:spPr>
          <a:xfrm flipH="1" rot="10800000">
            <a:off x="6187450" y="2187675"/>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4725" name="Google Shape;4725;p38"/>
          <p:cNvCxnSpPr>
            <a:stCxn id="4635" idx="6"/>
          </p:cNvCxnSpPr>
          <p:nvPr/>
        </p:nvCxnSpPr>
        <p:spPr>
          <a:xfrm flipH="1" rot="10800000">
            <a:off x="6187450" y="2513775"/>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4726" name="Google Shape;4726;p38"/>
          <p:cNvCxnSpPr>
            <a:stCxn id="4635" idx="6"/>
          </p:cNvCxnSpPr>
          <p:nvPr/>
        </p:nvCxnSpPr>
        <p:spPr>
          <a:xfrm flipH="1" rot="10800000">
            <a:off x="6187450" y="2872575"/>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4727" name="Google Shape;4727;p38"/>
          <p:cNvCxnSpPr>
            <a:stCxn id="4635" idx="6"/>
          </p:cNvCxnSpPr>
          <p:nvPr/>
        </p:nvCxnSpPr>
        <p:spPr>
          <a:xfrm flipH="1" rot="10800000">
            <a:off x="6187450" y="3198675"/>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4728" name="Google Shape;4728;p38"/>
          <p:cNvCxnSpPr>
            <a:stCxn id="4635" idx="6"/>
            <a:endCxn id="4643" idx="2"/>
          </p:cNvCxnSpPr>
          <p:nvPr/>
        </p:nvCxnSpPr>
        <p:spPr>
          <a:xfrm flipH="1" rot="10800000">
            <a:off x="6187450" y="3621975"/>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4729" name="Google Shape;4729;p38"/>
          <p:cNvCxnSpPr>
            <a:stCxn id="4635" idx="6"/>
            <a:endCxn id="4644" idx="2"/>
          </p:cNvCxnSpPr>
          <p:nvPr/>
        </p:nvCxnSpPr>
        <p:spPr>
          <a:xfrm flipH="1" rot="10800000">
            <a:off x="6187450" y="3968775"/>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4730" name="Google Shape;4730;p38"/>
          <p:cNvCxnSpPr>
            <a:stCxn id="4635" idx="6"/>
            <a:endCxn id="4645" idx="2"/>
          </p:cNvCxnSpPr>
          <p:nvPr/>
        </p:nvCxnSpPr>
        <p:spPr>
          <a:xfrm>
            <a:off x="6187450" y="4131375"/>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4731" name="Google Shape;4731;p38"/>
          <p:cNvCxnSpPr>
            <a:stCxn id="4635" idx="6"/>
            <a:endCxn id="4646" idx="1"/>
          </p:cNvCxnSpPr>
          <p:nvPr/>
        </p:nvCxnSpPr>
        <p:spPr>
          <a:xfrm>
            <a:off x="6187450" y="4131375"/>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4732" name="Google Shape;4732;p38"/>
          <p:cNvCxnSpPr>
            <a:stCxn id="4636" idx="6"/>
          </p:cNvCxnSpPr>
          <p:nvPr/>
        </p:nvCxnSpPr>
        <p:spPr>
          <a:xfrm flipH="1" rot="10800000">
            <a:off x="6187450" y="1861325"/>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4733" name="Google Shape;4733;p38"/>
          <p:cNvCxnSpPr>
            <a:stCxn id="4636" idx="6"/>
          </p:cNvCxnSpPr>
          <p:nvPr/>
        </p:nvCxnSpPr>
        <p:spPr>
          <a:xfrm flipH="1" rot="10800000">
            <a:off x="6187450" y="2220125"/>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4734" name="Google Shape;4734;p38"/>
          <p:cNvCxnSpPr>
            <a:stCxn id="4636" idx="6"/>
          </p:cNvCxnSpPr>
          <p:nvPr/>
        </p:nvCxnSpPr>
        <p:spPr>
          <a:xfrm flipH="1" rot="10800000">
            <a:off x="6187450" y="2546525"/>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4735" name="Google Shape;4735;p38"/>
          <p:cNvCxnSpPr>
            <a:stCxn id="4636" idx="6"/>
          </p:cNvCxnSpPr>
          <p:nvPr/>
        </p:nvCxnSpPr>
        <p:spPr>
          <a:xfrm flipH="1" rot="10800000">
            <a:off x="6187450" y="2883425"/>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4736" name="Google Shape;4736;p38"/>
          <p:cNvCxnSpPr>
            <a:stCxn id="4636" idx="6"/>
          </p:cNvCxnSpPr>
          <p:nvPr/>
        </p:nvCxnSpPr>
        <p:spPr>
          <a:xfrm flipH="1" rot="10800000">
            <a:off x="6187450" y="3231425"/>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4737" name="Google Shape;4737;p38"/>
          <p:cNvCxnSpPr>
            <a:stCxn id="4636" idx="6"/>
            <a:endCxn id="4643" idx="2"/>
          </p:cNvCxnSpPr>
          <p:nvPr/>
        </p:nvCxnSpPr>
        <p:spPr>
          <a:xfrm flipH="1" rot="10800000">
            <a:off x="6187450" y="3622025"/>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4738" name="Google Shape;4738;p38"/>
          <p:cNvCxnSpPr>
            <a:stCxn id="4636" idx="6"/>
            <a:endCxn id="4644" idx="2"/>
          </p:cNvCxnSpPr>
          <p:nvPr/>
        </p:nvCxnSpPr>
        <p:spPr>
          <a:xfrm flipH="1" rot="10800000">
            <a:off x="6187450" y="3968825"/>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4739" name="Google Shape;4739;p38"/>
          <p:cNvCxnSpPr>
            <a:stCxn id="4636" idx="6"/>
            <a:endCxn id="4645" idx="2"/>
          </p:cNvCxnSpPr>
          <p:nvPr/>
        </p:nvCxnSpPr>
        <p:spPr>
          <a:xfrm flipH="1" rot="10800000">
            <a:off x="6187450" y="4315625"/>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4740" name="Google Shape;4740;p38"/>
          <p:cNvCxnSpPr>
            <a:stCxn id="4636" idx="6"/>
            <a:endCxn id="4646" idx="2"/>
          </p:cNvCxnSpPr>
          <p:nvPr/>
        </p:nvCxnSpPr>
        <p:spPr>
          <a:xfrm>
            <a:off x="6187450" y="4554725"/>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4741" name="Google Shape;4741;p38"/>
          <p:cNvCxnSpPr>
            <a:stCxn id="4627" idx="6"/>
          </p:cNvCxnSpPr>
          <p:nvPr/>
        </p:nvCxnSpPr>
        <p:spPr>
          <a:xfrm flipH="1" rot="10800000">
            <a:off x="6187450" y="1894075"/>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4742" name="Google Shape;4742;p38"/>
          <p:cNvCxnSpPr>
            <a:stCxn id="4627" idx="6"/>
          </p:cNvCxnSpPr>
          <p:nvPr/>
        </p:nvCxnSpPr>
        <p:spPr>
          <a:xfrm flipH="1" rot="10800000">
            <a:off x="6187450" y="2209375"/>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4743" name="Google Shape;4743;p38"/>
          <p:cNvCxnSpPr>
            <a:stCxn id="4627" idx="6"/>
          </p:cNvCxnSpPr>
          <p:nvPr/>
        </p:nvCxnSpPr>
        <p:spPr>
          <a:xfrm flipH="1" rot="10800000">
            <a:off x="6187450" y="2513875"/>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4744" name="Google Shape;4744;p38"/>
          <p:cNvCxnSpPr/>
          <p:nvPr/>
        </p:nvCxnSpPr>
        <p:spPr>
          <a:xfrm flipH="1" rot="10800000">
            <a:off x="6187450" y="2883475"/>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4745" name="Google Shape;4745;p38"/>
          <p:cNvCxnSpPr/>
          <p:nvPr/>
        </p:nvCxnSpPr>
        <p:spPr>
          <a:xfrm flipH="1" rot="10800000">
            <a:off x="6187450" y="3220375"/>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4746" name="Google Shape;4746;p38"/>
          <p:cNvCxnSpPr>
            <a:stCxn id="4627" idx="6"/>
            <a:endCxn id="4643" idx="2"/>
          </p:cNvCxnSpPr>
          <p:nvPr/>
        </p:nvCxnSpPr>
        <p:spPr>
          <a:xfrm flipH="1" rot="10800000">
            <a:off x="6187450" y="3622075"/>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4747" name="Google Shape;4747;p38"/>
          <p:cNvCxnSpPr>
            <a:stCxn id="4627" idx="6"/>
            <a:endCxn id="4644" idx="2"/>
          </p:cNvCxnSpPr>
          <p:nvPr/>
        </p:nvCxnSpPr>
        <p:spPr>
          <a:xfrm flipH="1" rot="10800000">
            <a:off x="6187450" y="3968875"/>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4748" name="Google Shape;4748;p38"/>
          <p:cNvCxnSpPr>
            <a:stCxn id="4627" idx="6"/>
            <a:endCxn id="4645" idx="2"/>
          </p:cNvCxnSpPr>
          <p:nvPr/>
        </p:nvCxnSpPr>
        <p:spPr>
          <a:xfrm flipH="1" rot="10800000">
            <a:off x="6187450" y="4315675"/>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4749" name="Google Shape;4749;p38"/>
          <p:cNvCxnSpPr>
            <a:stCxn id="4627" idx="6"/>
            <a:endCxn id="4646" idx="2"/>
          </p:cNvCxnSpPr>
          <p:nvPr/>
        </p:nvCxnSpPr>
        <p:spPr>
          <a:xfrm flipH="1" rot="10800000">
            <a:off x="6187450" y="4662475"/>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4750" name="Google Shape;4750;p38"/>
          <p:cNvCxnSpPr>
            <a:endCxn id="4648" idx="2"/>
          </p:cNvCxnSpPr>
          <p:nvPr/>
        </p:nvCxnSpPr>
        <p:spPr>
          <a:xfrm>
            <a:off x="6799300" y="1894175"/>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4751" name="Google Shape;4751;p38"/>
          <p:cNvCxnSpPr>
            <a:endCxn id="4647" idx="2"/>
          </p:cNvCxnSpPr>
          <p:nvPr/>
        </p:nvCxnSpPr>
        <p:spPr>
          <a:xfrm>
            <a:off x="6810100" y="1904900"/>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4752" name="Google Shape;4752;p38"/>
          <p:cNvCxnSpPr>
            <a:endCxn id="4649" idx="2"/>
          </p:cNvCxnSpPr>
          <p:nvPr/>
        </p:nvCxnSpPr>
        <p:spPr>
          <a:xfrm>
            <a:off x="6820900" y="1915925"/>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4753" name="Google Shape;4753;p38"/>
          <p:cNvCxnSpPr>
            <a:endCxn id="4650" idx="1"/>
          </p:cNvCxnSpPr>
          <p:nvPr/>
        </p:nvCxnSpPr>
        <p:spPr>
          <a:xfrm>
            <a:off x="6799283" y="1926528"/>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4754" name="Google Shape;4754;p38"/>
          <p:cNvCxnSpPr>
            <a:endCxn id="4651" idx="1"/>
          </p:cNvCxnSpPr>
          <p:nvPr/>
        </p:nvCxnSpPr>
        <p:spPr>
          <a:xfrm>
            <a:off x="6788483" y="1937678"/>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4755" name="Google Shape;4755;p38"/>
          <p:cNvCxnSpPr>
            <a:endCxn id="4652" idx="1"/>
          </p:cNvCxnSpPr>
          <p:nvPr/>
        </p:nvCxnSpPr>
        <p:spPr>
          <a:xfrm>
            <a:off x="6799283" y="1948290"/>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4756" name="Google Shape;4756;p38"/>
          <p:cNvCxnSpPr>
            <a:endCxn id="4653" idx="1"/>
          </p:cNvCxnSpPr>
          <p:nvPr/>
        </p:nvCxnSpPr>
        <p:spPr>
          <a:xfrm>
            <a:off x="6788483" y="1937540"/>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4757" name="Google Shape;4757;p38"/>
          <p:cNvCxnSpPr>
            <a:endCxn id="4654" idx="2"/>
          </p:cNvCxnSpPr>
          <p:nvPr/>
        </p:nvCxnSpPr>
        <p:spPr>
          <a:xfrm>
            <a:off x="6788500" y="1970225"/>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4758" name="Google Shape;4758;p38"/>
          <p:cNvCxnSpPr>
            <a:endCxn id="4655" idx="1"/>
          </p:cNvCxnSpPr>
          <p:nvPr/>
        </p:nvCxnSpPr>
        <p:spPr>
          <a:xfrm>
            <a:off x="6799283" y="1959240"/>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4759" name="Google Shape;4759;p38"/>
          <p:cNvCxnSpPr>
            <a:endCxn id="4648" idx="2"/>
          </p:cNvCxnSpPr>
          <p:nvPr/>
        </p:nvCxnSpPr>
        <p:spPr>
          <a:xfrm flipH="1" rot="10800000">
            <a:off x="6788500" y="1894175"/>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4760" name="Google Shape;4760;p38"/>
          <p:cNvCxnSpPr>
            <a:endCxn id="4647" idx="2"/>
          </p:cNvCxnSpPr>
          <p:nvPr/>
        </p:nvCxnSpPr>
        <p:spPr>
          <a:xfrm flipH="1" rot="10800000">
            <a:off x="6745000" y="2204000"/>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4761" name="Google Shape;4761;p38"/>
          <p:cNvCxnSpPr>
            <a:endCxn id="4649" idx="2"/>
          </p:cNvCxnSpPr>
          <p:nvPr/>
        </p:nvCxnSpPr>
        <p:spPr>
          <a:xfrm>
            <a:off x="6820900" y="2231225"/>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4762" name="Google Shape;4762;p38"/>
          <p:cNvCxnSpPr>
            <a:endCxn id="4650" idx="1"/>
          </p:cNvCxnSpPr>
          <p:nvPr/>
        </p:nvCxnSpPr>
        <p:spPr>
          <a:xfrm>
            <a:off x="6799283" y="2220228"/>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4763" name="Google Shape;4763;p38"/>
          <p:cNvCxnSpPr>
            <a:endCxn id="4651" idx="1"/>
          </p:cNvCxnSpPr>
          <p:nvPr/>
        </p:nvCxnSpPr>
        <p:spPr>
          <a:xfrm>
            <a:off x="6810083" y="2231078"/>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4764" name="Google Shape;4764;p38"/>
          <p:cNvCxnSpPr>
            <a:endCxn id="4652" idx="1"/>
          </p:cNvCxnSpPr>
          <p:nvPr/>
        </p:nvCxnSpPr>
        <p:spPr>
          <a:xfrm>
            <a:off x="6820883" y="2231190"/>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4765" name="Google Shape;4765;p38"/>
          <p:cNvCxnSpPr>
            <a:endCxn id="4653" idx="1"/>
          </p:cNvCxnSpPr>
          <p:nvPr/>
        </p:nvCxnSpPr>
        <p:spPr>
          <a:xfrm>
            <a:off x="6831983" y="2209340"/>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4766" name="Google Shape;4766;p38"/>
          <p:cNvCxnSpPr>
            <a:endCxn id="4653" idx="1"/>
          </p:cNvCxnSpPr>
          <p:nvPr/>
        </p:nvCxnSpPr>
        <p:spPr>
          <a:xfrm>
            <a:off x="6831983" y="2220140"/>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4767" name="Google Shape;4767;p38"/>
          <p:cNvCxnSpPr>
            <a:endCxn id="4654" idx="1"/>
          </p:cNvCxnSpPr>
          <p:nvPr/>
        </p:nvCxnSpPr>
        <p:spPr>
          <a:xfrm>
            <a:off x="6820883" y="2242090"/>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4768" name="Google Shape;4768;p38"/>
          <p:cNvCxnSpPr>
            <a:endCxn id="4655" idx="1"/>
          </p:cNvCxnSpPr>
          <p:nvPr/>
        </p:nvCxnSpPr>
        <p:spPr>
          <a:xfrm>
            <a:off x="6799283" y="2231040"/>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4769" name="Google Shape;4769;p38"/>
          <p:cNvCxnSpPr>
            <a:endCxn id="4648" idx="2"/>
          </p:cNvCxnSpPr>
          <p:nvPr/>
        </p:nvCxnSpPr>
        <p:spPr>
          <a:xfrm flipH="1" rot="10800000">
            <a:off x="6777400" y="1894175"/>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4770" name="Google Shape;4770;p38"/>
          <p:cNvCxnSpPr>
            <a:endCxn id="4647" idx="2"/>
          </p:cNvCxnSpPr>
          <p:nvPr/>
        </p:nvCxnSpPr>
        <p:spPr>
          <a:xfrm flipH="1" rot="10800000">
            <a:off x="6788500" y="2204000"/>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4771" name="Google Shape;4771;p38"/>
          <p:cNvCxnSpPr>
            <a:endCxn id="4649" idx="2"/>
          </p:cNvCxnSpPr>
          <p:nvPr/>
        </p:nvCxnSpPr>
        <p:spPr>
          <a:xfrm>
            <a:off x="6766600" y="2503025"/>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4772" name="Google Shape;4772;p38"/>
          <p:cNvCxnSpPr>
            <a:endCxn id="4650" idx="2"/>
          </p:cNvCxnSpPr>
          <p:nvPr/>
        </p:nvCxnSpPr>
        <p:spPr>
          <a:xfrm>
            <a:off x="6799300" y="2535463"/>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4773" name="Google Shape;4773;p38"/>
          <p:cNvCxnSpPr>
            <a:endCxn id="4651" idx="2"/>
          </p:cNvCxnSpPr>
          <p:nvPr/>
        </p:nvCxnSpPr>
        <p:spPr>
          <a:xfrm>
            <a:off x="6820900" y="2589813"/>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4774" name="Google Shape;4774;p38"/>
          <p:cNvCxnSpPr>
            <a:endCxn id="4652" idx="3"/>
          </p:cNvCxnSpPr>
          <p:nvPr/>
        </p:nvCxnSpPr>
        <p:spPr>
          <a:xfrm>
            <a:off x="6777383" y="2589860"/>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4775" name="Google Shape;4775;p38"/>
          <p:cNvCxnSpPr>
            <a:endCxn id="4653" idx="2"/>
          </p:cNvCxnSpPr>
          <p:nvPr/>
        </p:nvCxnSpPr>
        <p:spPr>
          <a:xfrm>
            <a:off x="6777400" y="2611575"/>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4776" name="Google Shape;4776;p38"/>
          <p:cNvCxnSpPr>
            <a:endCxn id="4654" idx="1"/>
          </p:cNvCxnSpPr>
          <p:nvPr/>
        </p:nvCxnSpPr>
        <p:spPr>
          <a:xfrm>
            <a:off x="6788483" y="2589790"/>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4777" name="Google Shape;4777;p38"/>
          <p:cNvCxnSpPr>
            <a:endCxn id="4655" idx="1"/>
          </p:cNvCxnSpPr>
          <p:nvPr/>
        </p:nvCxnSpPr>
        <p:spPr>
          <a:xfrm>
            <a:off x="6777383" y="2579040"/>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4778" name="Google Shape;4778;p38"/>
          <p:cNvCxnSpPr>
            <a:endCxn id="4648" idx="2"/>
          </p:cNvCxnSpPr>
          <p:nvPr/>
        </p:nvCxnSpPr>
        <p:spPr>
          <a:xfrm flipH="1" rot="10800000">
            <a:off x="6799300" y="1894175"/>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4779" name="Google Shape;4779;p38"/>
          <p:cNvCxnSpPr>
            <a:endCxn id="4647" idx="2"/>
          </p:cNvCxnSpPr>
          <p:nvPr/>
        </p:nvCxnSpPr>
        <p:spPr>
          <a:xfrm flipH="1" rot="10800000">
            <a:off x="6777400" y="2204000"/>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4780" name="Google Shape;4780;p38"/>
          <p:cNvCxnSpPr>
            <a:endCxn id="4649" idx="2"/>
          </p:cNvCxnSpPr>
          <p:nvPr/>
        </p:nvCxnSpPr>
        <p:spPr>
          <a:xfrm flipH="1" rot="10800000">
            <a:off x="6820900" y="2513825"/>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4781" name="Google Shape;4781;p38"/>
          <p:cNvCxnSpPr>
            <a:endCxn id="4650" idx="2"/>
          </p:cNvCxnSpPr>
          <p:nvPr/>
        </p:nvCxnSpPr>
        <p:spPr>
          <a:xfrm flipH="1" rot="10800000">
            <a:off x="6810100" y="2860663"/>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4782" name="Google Shape;4782;p38"/>
          <p:cNvCxnSpPr>
            <a:endCxn id="4651" idx="2"/>
          </p:cNvCxnSpPr>
          <p:nvPr/>
        </p:nvCxnSpPr>
        <p:spPr>
          <a:xfrm>
            <a:off x="6777400" y="2872713"/>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4783" name="Google Shape;4783;p38"/>
          <p:cNvCxnSpPr>
            <a:endCxn id="4652" idx="2"/>
          </p:cNvCxnSpPr>
          <p:nvPr/>
        </p:nvCxnSpPr>
        <p:spPr>
          <a:xfrm>
            <a:off x="6810100" y="2894425"/>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4784" name="Google Shape;4784;p38"/>
          <p:cNvCxnSpPr>
            <a:endCxn id="4653" idx="2"/>
          </p:cNvCxnSpPr>
          <p:nvPr/>
        </p:nvCxnSpPr>
        <p:spPr>
          <a:xfrm>
            <a:off x="6777400" y="2883375"/>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4785" name="Google Shape;4785;p38"/>
          <p:cNvCxnSpPr>
            <a:endCxn id="4654" idx="2"/>
          </p:cNvCxnSpPr>
          <p:nvPr/>
        </p:nvCxnSpPr>
        <p:spPr>
          <a:xfrm>
            <a:off x="6777400" y="2905325"/>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4786" name="Google Shape;4786;p38"/>
          <p:cNvCxnSpPr>
            <a:endCxn id="4655" idx="2"/>
          </p:cNvCxnSpPr>
          <p:nvPr/>
        </p:nvCxnSpPr>
        <p:spPr>
          <a:xfrm>
            <a:off x="6766600" y="2905375"/>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4787" name="Google Shape;4787;p38"/>
          <p:cNvCxnSpPr>
            <a:endCxn id="4648" idx="2"/>
          </p:cNvCxnSpPr>
          <p:nvPr/>
        </p:nvCxnSpPr>
        <p:spPr>
          <a:xfrm flipH="1" rot="10800000">
            <a:off x="6777400" y="1894175"/>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4788" name="Google Shape;4788;p38"/>
          <p:cNvCxnSpPr>
            <a:endCxn id="4647" idx="2"/>
          </p:cNvCxnSpPr>
          <p:nvPr/>
        </p:nvCxnSpPr>
        <p:spPr>
          <a:xfrm flipH="1" rot="10800000">
            <a:off x="6799300" y="2204000"/>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4789" name="Google Shape;4789;p38"/>
          <p:cNvCxnSpPr>
            <a:stCxn id="4642" idx="6"/>
            <a:endCxn id="4649" idx="2"/>
          </p:cNvCxnSpPr>
          <p:nvPr/>
        </p:nvCxnSpPr>
        <p:spPr>
          <a:xfrm flipH="1" rot="10800000">
            <a:off x="6797050" y="2513913"/>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790" name="Google Shape;4790;p38"/>
          <p:cNvCxnSpPr>
            <a:endCxn id="4650" idx="2"/>
          </p:cNvCxnSpPr>
          <p:nvPr/>
        </p:nvCxnSpPr>
        <p:spPr>
          <a:xfrm flipH="1" rot="10800000">
            <a:off x="6788500" y="2860663"/>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4791" name="Google Shape;4791;p38"/>
          <p:cNvCxnSpPr>
            <a:endCxn id="4651" idx="2"/>
          </p:cNvCxnSpPr>
          <p:nvPr/>
        </p:nvCxnSpPr>
        <p:spPr>
          <a:xfrm flipH="1" rot="10800000">
            <a:off x="6810100" y="3207513"/>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4792" name="Google Shape;4792;p38"/>
          <p:cNvCxnSpPr>
            <a:endCxn id="4652" idx="2"/>
          </p:cNvCxnSpPr>
          <p:nvPr/>
        </p:nvCxnSpPr>
        <p:spPr>
          <a:xfrm>
            <a:off x="6810100" y="3231325"/>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4793" name="Google Shape;4793;p38"/>
          <p:cNvCxnSpPr>
            <a:endCxn id="4653" idx="2"/>
          </p:cNvCxnSpPr>
          <p:nvPr/>
        </p:nvCxnSpPr>
        <p:spPr>
          <a:xfrm>
            <a:off x="6788500" y="3220575"/>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4794" name="Google Shape;4794;p38"/>
          <p:cNvCxnSpPr>
            <a:endCxn id="4654" idx="2"/>
          </p:cNvCxnSpPr>
          <p:nvPr/>
        </p:nvCxnSpPr>
        <p:spPr>
          <a:xfrm>
            <a:off x="6788500" y="3253025"/>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4795" name="Google Shape;4795;p38"/>
          <p:cNvCxnSpPr>
            <a:endCxn id="4655" idx="1"/>
          </p:cNvCxnSpPr>
          <p:nvPr/>
        </p:nvCxnSpPr>
        <p:spPr>
          <a:xfrm>
            <a:off x="6777383" y="3253140"/>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4796" name="Google Shape;4796;p38"/>
          <p:cNvCxnSpPr>
            <a:stCxn id="4643" idx="6"/>
            <a:endCxn id="4648" idx="2"/>
          </p:cNvCxnSpPr>
          <p:nvPr/>
        </p:nvCxnSpPr>
        <p:spPr>
          <a:xfrm flipH="1" rot="10800000">
            <a:off x="6797050" y="1894225"/>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4797" name="Google Shape;4797;p38"/>
          <p:cNvCxnSpPr>
            <a:stCxn id="4643" idx="6"/>
            <a:endCxn id="4647" idx="2"/>
          </p:cNvCxnSpPr>
          <p:nvPr/>
        </p:nvCxnSpPr>
        <p:spPr>
          <a:xfrm flipH="1" rot="10800000">
            <a:off x="6797050" y="2204125"/>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4798" name="Google Shape;4798;p38"/>
          <p:cNvCxnSpPr>
            <a:stCxn id="4643" idx="6"/>
            <a:endCxn id="4649" idx="2"/>
          </p:cNvCxnSpPr>
          <p:nvPr/>
        </p:nvCxnSpPr>
        <p:spPr>
          <a:xfrm flipH="1" rot="10800000">
            <a:off x="6797050" y="251372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4799" name="Google Shape;4799;p38"/>
          <p:cNvCxnSpPr>
            <a:stCxn id="4643" idx="6"/>
            <a:endCxn id="4650" idx="2"/>
          </p:cNvCxnSpPr>
          <p:nvPr/>
        </p:nvCxnSpPr>
        <p:spPr>
          <a:xfrm flipH="1" rot="10800000">
            <a:off x="6797050" y="2860525"/>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4800" name="Google Shape;4800;p38"/>
          <p:cNvCxnSpPr>
            <a:stCxn id="4643" idx="6"/>
            <a:endCxn id="4651" idx="2"/>
          </p:cNvCxnSpPr>
          <p:nvPr/>
        </p:nvCxnSpPr>
        <p:spPr>
          <a:xfrm flipH="1" rot="10800000">
            <a:off x="6797050" y="3207625"/>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4801" name="Google Shape;4801;p38"/>
          <p:cNvCxnSpPr>
            <a:stCxn id="4643" idx="6"/>
            <a:endCxn id="4652" idx="2"/>
          </p:cNvCxnSpPr>
          <p:nvPr/>
        </p:nvCxnSpPr>
        <p:spPr>
          <a:xfrm>
            <a:off x="6797050" y="362192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4802" name="Google Shape;4802;p38"/>
          <p:cNvCxnSpPr>
            <a:stCxn id="4643" idx="6"/>
            <a:endCxn id="4653" idx="2"/>
          </p:cNvCxnSpPr>
          <p:nvPr/>
        </p:nvCxnSpPr>
        <p:spPr>
          <a:xfrm>
            <a:off x="6797050" y="36219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803" name="Google Shape;4803;p38"/>
          <p:cNvCxnSpPr>
            <a:stCxn id="4643" idx="6"/>
            <a:endCxn id="4654" idx="2"/>
          </p:cNvCxnSpPr>
          <p:nvPr/>
        </p:nvCxnSpPr>
        <p:spPr>
          <a:xfrm>
            <a:off x="6797050" y="362192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804" name="Google Shape;4804;p38"/>
          <p:cNvCxnSpPr>
            <a:stCxn id="4643" idx="6"/>
            <a:endCxn id="4655" idx="2"/>
          </p:cNvCxnSpPr>
          <p:nvPr/>
        </p:nvCxnSpPr>
        <p:spPr>
          <a:xfrm>
            <a:off x="6797050" y="3621925"/>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4805" name="Google Shape;4805;p38"/>
          <p:cNvCxnSpPr>
            <a:stCxn id="4644" idx="6"/>
            <a:endCxn id="4648" idx="2"/>
          </p:cNvCxnSpPr>
          <p:nvPr/>
        </p:nvCxnSpPr>
        <p:spPr>
          <a:xfrm flipH="1" rot="10800000">
            <a:off x="6797050" y="1894275"/>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4806" name="Google Shape;4806;p38"/>
          <p:cNvCxnSpPr>
            <a:stCxn id="4644" idx="6"/>
            <a:endCxn id="4647" idx="2"/>
          </p:cNvCxnSpPr>
          <p:nvPr/>
        </p:nvCxnSpPr>
        <p:spPr>
          <a:xfrm flipH="1" rot="10800000">
            <a:off x="6797050" y="2203875"/>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4807" name="Google Shape;4807;p38"/>
          <p:cNvCxnSpPr>
            <a:stCxn id="4644" idx="6"/>
            <a:endCxn id="4649" idx="2"/>
          </p:cNvCxnSpPr>
          <p:nvPr/>
        </p:nvCxnSpPr>
        <p:spPr>
          <a:xfrm flipH="1" rot="10800000">
            <a:off x="6797050" y="251377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4808" name="Google Shape;4808;p38"/>
          <p:cNvCxnSpPr>
            <a:stCxn id="4644" idx="6"/>
            <a:endCxn id="4650" idx="2"/>
          </p:cNvCxnSpPr>
          <p:nvPr/>
        </p:nvCxnSpPr>
        <p:spPr>
          <a:xfrm flipH="1" rot="10800000">
            <a:off x="6797050" y="286057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4809" name="Google Shape;4809;p38"/>
          <p:cNvCxnSpPr>
            <a:stCxn id="4644" idx="6"/>
            <a:endCxn id="4651" idx="2"/>
          </p:cNvCxnSpPr>
          <p:nvPr/>
        </p:nvCxnSpPr>
        <p:spPr>
          <a:xfrm flipH="1" rot="10800000">
            <a:off x="6797050" y="3207375"/>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4810" name="Google Shape;4810;p38"/>
          <p:cNvCxnSpPr>
            <a:stCxn id="4644" idx="6"/>
            <a:endCxn id="4652" idx="2"/>
          </p:cNvCxnSpPr>
          <p:nvPr/>
        </p:nvCxnSpPr>
        <p:spPr>
          <a:xfrm flipH="1" rot="10800000">
            <a:off x="6797050" y="362197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811" name="Google Shape;4811;p38"/>
          <p:cNvCxnSpPr>
            <a:stCxn id="4644" idx="6"/>
            <a:endCxn id="4653" idx="2"/>
          </p:cNvCxnSpPr>
          <p:nvPr/>
        </p:nvCxnSpPr>
        <p:spPr>
          <a:xfrm>
            <a:off x="6797050" y="396877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4812" name="Google Shape;4812;p38"/>
          <p:cNvCxnSpPr>
            <a:stCxn id="4644" idx="6"/>
            <a:endCxn id="4654" idx="3"/>
          </p:cNvCxnSpPr>
          <p:nvPr/>
        </p:nvCxnSpPr>
        <p:spPr>
          <a:xfrm>
            <a:off x="6797050" y="3968775"/>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4813" name="Google Shape;4813;p38"/>
          <p:cNvCxnSpPr>
            <a:stCxn id="4644" idx="6"/>
            <a:endCxn id="4655" idx="1"/>
          </p:cNvCxnSpPr>
          <p:nvPr/>
        </p:nvCxnSpPr>
        <p:spPr>
          <a:xfrm>
            <a:off x="6797050" y="3968775"/>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4814" name="Google Shape;4814;p38"/>
          <p:cNvCxnSpPr>
            <a:stCxn id="4645" idx="6"/>
            <a:endCxn id="4648" idx="2"/>
          </p:cNvCxnSpPr>
          <p:nvPr/>
        </p:nvCxnSpPr>
        <p:spPr>
          <a:xfrm flipH="1" rot="10800000">
            <a:off x="6797050" y="1894325"/>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4815" name="Google Shape;4815;p38"/>
          <p:cNvCxnSpPr>
            <a:stCxn id="4645" idx="6"/>
            <a:endCxn id="4647" idx="2"/>
          </p:cNvCxnSpPr>
          <p:nvPr/>
        </p:nvCxnSpPr>
        <p:spPr>
          <a:xfrm flipH="1" rot="10800000">
            <a:off x="6797050" y="2203925"/>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4816" name="Google Shape;4816;p38"/>
          <p:cNvCxnSpPr>
            <a:stCxn id="4645" idx="6"/>
            <a:endCxn id="4649" idx="2"/>
          </p:cNvCxnSpPr>
          <p:nvPr/>
        </p:nvCxnSpPr>
        <p:spPr>
          <a:xfrm flipH="1" rot="10800000">
            <a:off x="6797050" y="2513825"/>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4817" name="Google Shape;4817;p38"/>
          <p:cNvCxnSpPr>
            <a:stCxn id="4645" idx="6"/>
            <a:endCxn id="4650" idx="2"/>
          </p:cNvCxnSpPr>
          <p:nvPr/>
        </p:nvCxnSpPr>
        <p:spPr>
          <a:xfrm flipH="1" rot="10800000">
            <a:off x="6797050" y="286062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4818" name="Google Shape;4818;p38"/>
          <p:cNvCxnSpPr>
            <a:stCxn id="4645" idx="6"/>
            <a:endCxn id="4651" idx="2"/>
          </p:cNvCxnSpPr>
          <p:nvPr/>
        </p:nvCxnSpPr>
        <p:spPr>
          <a:xfrm flipH="1" rot="10800000">
            <a:off x="6797050" y="320742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4819" name="Google Shape;4819;p38"/>
          <p:cNvCxnSpPr>
            <a:stCxn id="4645" idx="6"/>
            <a:endCxn id="4652" idx="2"/>
          </p:cNvCxnSpPr>
          <p:nvPr/>
        </p:nvCxnSpPr>
        <p:spPr>
          <a:xfrm flipH="1" rot="10800000">
            <a:off x="6797050" y="362202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820" name="Google Shape;4820;p38"/>
          <p:cNvCxnSpPr>
            <a:stCxn id="4645" idx="6"/>
            <a:endCxn id="4653" idx="2"/>
          </p:cNvCxnSpPr>
          <p:nvPr/>
        </p:nvCxnSpPr>
        <p:spPr>
          <a:xfrm flipH="1" rot="10800000">
            <a:off x="6797050" y="39688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821" name="Google Shape;4821;p38"/>
          <p:cNvCxnSpPr>
            <a:stCxn id="4645" idx="6"/>
            <a:endCxn id="4654" idx="2"/>
          </p:cNvCxnSpPr>
          <p:nvPr/>
        </p:nvCxnSpPr>
        <p:spPr>
          <a:xfrm>
            <a:off x="6797050" y="431562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4822" name="Google Shape;4822;p38"/>
          <p:cNvCxnSpPr>
            <a:stCxn id="4645" idx="6"/>
            <a:endCxn id="4655" idx="2"/>
          </p:cNvCxnSpPr>
          <p:nvPr/>
        </p:nvCxnSpPr>
        <p:spPr>
          <a:xfrm>
            <a:off x="6797050" y="43156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823" name="Google Shape;4823;p38"/>
          <p:cNvCxnSpPr>
            <a:stCxn id="4646" idx="6"/>
            <a:endCxn id="4648" idx="2"/>
          </p:cNvCxnSpPr>
          <p:nvPr/>
        </p:nvCxnSpPr>
        <p:spPr>
          <a:xfrm flipH="1" rot="10800000">
            <a:off x="6797050" y="1894075"/>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4824" name="Google Shape;4824;p38"/>
          <p:cNvCxnSpPr>
            <a:stCxn id="4646" idx="6"/>
            <a:endCxn id="4647" idx="2"/>
          </p:cNvCxnSpPr>
          <p:nvPr/>
        </p:nvCxnSpPr>
        <p:spPr>
          <a:xfrm flipH="1" rot="10800000">
            <a:off x="6797050" y="2203975"/>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4825" name="Google Shape;4825;p38"/>
          <p:cNvCxnSpPr>
            <a:stCxn id="4646" idx="6"/>
            <a:endCxn id="4649" idx="2"/>
          </p:cNvCxnSpPr>
          <p:nvPr/>
        </p:nvCxnSpPr>
        <p:spPr>
          <a:xfrm flipH="1" rot="10800000">
            <a:off x="6797050" y="2513875"/>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4826" name="Google Shape;4826;p38"/>
          <p:cNvCxnSpPr>
            <a:stCxn id="4646" idx="6"/>
            <a:endCxn id="4650" idx="2"/>
          </p:cNvCxnSpPr>
          <p:nvPr/>
        </p:nvCxnSpPr>
        <p:spPr>
          <a:xfrm flipH="1" rot="10800000">
            <a:off x="6797050" y="2860675"/>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4827" name="Google Shape;4827;p38"/>
          <p:cNvCxnSpPr>
            <a:stCxn id="4646" idx="6"/>
            <a:endCxn id="4651" idx="2"/>
          </p:cNvCxnSpPr>
          <p:nvPr/>
        </p:nvCxnSpPr>
        <p:spPr>
          <a:xfrm flipH="1" rot="10800000">
            <a:off x="6797050" y="320747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4828" name="Google Shape;4828;p38"/>
          <p:cNvCxnSpPr>
            <a:stCxn id="4646" idx="6"/>
            <a:endCxn id="4652" idx="2"/>
          </p:cNvCxnSpPr>
          <p:nvPr/>
        </p:nvCxnSpPr>
        <p:spPr>
          <a:xfrm flipH="1" rot="10800000">
            <a:off x="6797050" y="3622075"/>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4829" name="Google Shape;4829;p38"/>
          <p:cNvCxnSpPr>
            <a:stCxn id="4646" idx="6"/>
            <a:endCxn id="4653" idx="2"/>
          </p:cNvCxnSpPr>
          <p:nvPr/>
        </p:nvCxnSpPr>
        <p:spPr>
          <a:xfrm flipH="1" rot="10800000">
            <a:off x="6797050" y="396887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830" name="Google Shape;4830;p38"/>
          <p:cNvCxnSpPr>
            <a:stCxn id="4646" idx="6"/>
            <a:endCxn id="4654" idx="2"/>
          </p:cNvCxnSpPr>
          <p:nvPr/>
        </p:nvCxnSpPr>
        <p:spPr>
          <a:xfrm flipH="1" rot="10800000">
            <a:off x="6797050" y="431567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831" name="Google Shape;4831;p38"/>
          <p:cNvCxnSpPr>
            <a:stCxn id="4646" idx="6"/>
            <a:endCxn id="4655" idx="2"/>
          </p:cNvCxnSpPr>
          <p:nvPr/>
        </p:nvCxnSpPr>
        <p:spPr>
          <a:xfrm>
            <a:off x="6797050" y="4662475"/>
            <a:ext cx="346800" cy="0"/>
          </a:xfrm>
          <a:prstGeom prst="straightConnector1">
            <a:avLst/>
          </a:prstGeom>
          <a:noFill/>
          <a:ln cap="flat" cmpd="sng" w="9525">
            <a:solidFill>
              <a:srgbClr val="000000"/>
            </a:solidFill>
            <a:prstDash val="solid"/>
            <a:round/>
            <a:headEnd len="med" w="med" type="none"/>
            <a:tailEnd len="med" w="med" type="none"/>
          </a:ln>
        </p:spPr>
      </p:cxnSp>
      <p:sp>
        <p:nvSpPr>
          <p:cNvPr id="4832" name="Google Shape;4832;p38"/>
          <p:cNvSpPr/>
          <p:nvPr/>
        </p:nvSpPr>
        <p:spPr>
          <a:xfrm>
            <a:off x="7567000" y="16671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38"/>
          <p:cNvSpPr/>
          <p:nvPr/>
        </p:nvSpPr>
        <p:spPr>
          <a:xfrm>
            <a:off x="7567000" y="20032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38"/>
          <p:cNvSpPr/>
          <p:nvPr/>
        </p:nvSpPr>
        <p:spPr>
          <a:xfrm>
            <a:off x="7567000" y="478202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38"/>
          <p:cNvSpPr/>
          <p:nvPr/>
        </p:nvSpPr>
        <p:spPr>
          <a:xfrm>
            <a:off x="7567000" y="233930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38"/>
          <p:cNvSpPr/>
          <p:nvPr/>
        </p:nvSpPr>
        <p:spPr>
          <a:xfrm>
            <a:off x="7567000" y="263837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38"/>
          <p:cNvSpPr/>
          <p:nvPr/>
        </p:nvSpPr>
        <p:spPr>
          <a:xfrm>
            <a:off x="7566988" y="336333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38"/>
          <p:cNvSpPr/>
          <p:nvPr/>
        </p:nvSpPr>
        <p:spPr>
          <a:xfrm>
            <a:off x="7567000" y="3720613"/>
            <a:ext cx="186300" cy="239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38"/>
          <p:cNvSpPr/>
          <p:nvPr/>
        </p:nvSpPr>
        <p:spPr>
          <a:xfrm>
            <a:off x="7567000" y="40883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38"/>
          <p:cNvSpPr/>
          <p:nvPr/>
        </p:nvSpPr>
        <p:spPr>
          <a:xfrm>
            <a:off x="7567000" y="44351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41" name="Google Shape;4841;p38"/>
          <p:cNvCxnSpPr>
            <a:stCxn id="4648" idx="6"/>
            <a:endCxn id="4832" idx="2"/>
          </p:cNvCxnSpPr>
          <p:nvPr/>
        </p:nvCxnSpPr>
        <p:spPr>
          <a:xfrm flipH="1" rot="10800000">
            <a:off x="7330000" y="1786775"/>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4842" name="Google Shape;4842;p38"/>
          <p:cNvCxnSpPr>
            <a:stCxn id="4648" idx="6"/>
            <a:endCxn id="4833" idx="2"/>
          </p:cNvCxnSpPr>
          <p:nvPr/>
        </p:nvCxnSpPr>
        <p:spPr>
          <a:xfrm>
            <a:off x="7330000" y="1894175"/>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4843" name="Google Shape;4843;p38"/>
          <p:cNvCxnSpPr>
            <a:stCxn id="4648" idx="6"/>
            <a:endCxn id="4835" idx="1"/>
          </p:cNvCxnSpPr>
          <p:nvPr/>
        </p:nvCxnSpPr>
        <p:spPr>
          <a:xfrm>
            <a:off x="7330000" y="1894175"/>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4844" name="Google Shape;4844;p38"/>
          <p:cNvCxnSpPr>
            <a:stCxn id="4648" idx="6"/>
            <a:endCxn id="4836" idx="1"/>
          </p:cNvCxnSpPr>
          <p:nvPr/>
        </p:nvCxnSpPr>
        <p:spPr>
          <a:xfrm>
            <a:off x="7330000" y="1894175"/>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4845" name="Google Shape;4845;p38"/>
          <p:cNvCxnSpPr>
            <a:stCxn id="4648" idx="6"/>
          </p:cNvCxnSpPr>
          <p:nvPr/>
        </p:nvCxnSpPr>
        <p:spPr>
          <a:xfrm>
            <a:off x="7330000" y="1894175"/>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4846" name="Google Shape;4846;p38"/>
          <p:cNvCxnSpPr>
            <a:stCxn id="4648" idx="6"/>
            <a:endCxn id="4837" idx="1"/>
          </p:cNvCxnSpPr>
          <p:nvPr/>
        </p:nvCxnSpPr>
        <p:spPr>
          <a:xfrm>
            <a:off x="7330000" y="1894175"/>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4847" name="Google Shape;4847;p38"/>
          <p:cNvCxnSpPr>
            <a:stCxn id="4648" idx="6"/>
            <a:endCxn id="4838" idx="1"/>
          </p:cNvCxnSpPr>
          <p:nvPr/>
        </p:nvCxnSpPr>
        <p:spPr>
          <a:xfrm>
            <a:off x="7330000" y="1894175"/>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4848" name="Google Shape;4848;p38"/>
          <p:cNvCxnSpPr>
            <a:stCxn id="4648" idx="6"/>
            <a:endCxn id="4839" idx="1"/>
          </p:cNvCxnSpPr>
          <p:nvPr/>
        </p:nvCxnSpPr>
        <p:spPr>
          <a:xfrm>
            <a:off x="7330000" y="189417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4849" name="Google Shape;4849;p38"/>
          <p:cNvCxnSpPr>
            <a:stCxn id="4648" idx="6"/>
            <a:endCxn id="4840" idx="1"/>
          </p:cNvCxnSpPr>
          <p:nvPr/>
        </p:nvCxnSpPr>
        <p:spPr>
          <a:xfrm>
            <a:off x="7330000" y="1894175"/>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4850" name="Google Shape;4850;p38"/>
          <p:cNvCxnSpPr>
            <a:stCxn id="4648" idx="6"/>
            <a:endCxn id="4834" idx="3"/>
          </p:cNvCxnSpPr>
          <p:nvPr/>
        </p:nvCxnSpPr>
        <p:spPr>
          <a:xfrm>
            <a:off x="7330000" y="1894175"/>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4851" name="Google Shape;4851;p38"/>
          <p:cNvCxnSpPr>
            <a:stCxn id="4647" idx="6"/>
            <a:endCxn id="4832" idx="2"/>
          </p:cNvCxnSpPr>
          <p:nvPr/>
        </p:nvCxnSpPr>
        <p:spPr>
          <a:xfrm flipH="1" rot="10800000">
            <a:off x="7330000" y="1786700"/>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4852" name="Google Shape;4852;p38"/>
          <p:cNvCxnSpPr>
            <a:stCxn id="4647" idx="6"/>
            <a:endCxn id="4833" idx="2"/>
          </p:cNvCxnSpPr>
          <p:nvPr/>
        </p:nvCxnSpPr>
        <p:spPr>
          <a:xfrm flipH="1" rot="10800000">
            <a:off x="7330000" y="2122700"/>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4853" name="Google Shape;4853;p38"/>
          <p:cNvCxnSpPr>
            <a:stCxn id="4647" idx="6"/>
            <a:endCxn id="4835" idx="2"/>
          </p:cNvCxnSpPr>
          <p:nvPr/>
        </p:nvCxnSpPr>
        <p:spPr>
          <a:xfrm>
            <a:off x="7330000" y="2204000"/>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4854" name="Google Shape;4854;p38"/>
          <p:cNvCxnSpPr>
            <a:endCxn id="4836" idx="2"/>
          </p:cNvCxnSpPr>
          <p:nvPr/>
        </p:nvCxnSpPr>
        <p:spPr>
          <a:xfrm>
            <a:off x="7330000" y="2204125"/>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4855" name="Google Shape;4855;p38"/>
          <p:cNvCxnSpPr/>
          <p:nvPr/>
        </p:nvCxnSpPr>
        <p:spPr>
          <a:xfrm>
            <a:off x="7330000" y="2204000"/>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4856" name="Google Shape;4856;p38"/>
          <p:cNvCxnSpPr>
            <a:stCxn id="4647" idx="6"/>
            <a:endCxn id="4837" idx="1"/>
          </p:cNvCxnSpPr>
          <p:nvPr/>
        </p:nvCxnSpPr>
        <p:spPr>
          <a:xfrm>
            <a:off x="7330000" y="2204000"/>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4857" name="Google Shape;4857;p38"/>
          <p:cNvCxnSpPr>
            <a:stCxn id="4647" idx="6"/>
            <a:endCxn id="4838" idx="1"/>
          </p:cNvCxnSpPr>
          <p:nvPr/>
        </p:nvCxnSpPr>
        <p:spPr>
          <a:xfrm>
            <a:off x="7330000" y="2204000"/>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4858" name="Google Shape;4858;p38"/>
          <p:cNvCxnSpPr>
            <a:stCxn id="4648" idx="5"/>
            <a:endCxn id="4839" idx="2"/>
          </p:cNvCxnSpPr>
          <p:nvPr/>
        </p:nvCxnSpPr>
        <p:spPr>
          <a:xfrm>
            <a:off x="7302717" y="197871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4859" name="Google Shape;4859;p38"/>
          <p:cNvCxnSpPr>
            <a:endCxn id="4840" idx="2"/>
          </p:cNvCxnSpPr>
          <p:nvPr/>
        </p:nvCxnSpPr>
        <p:spPr>
          <a:xfrm>
            <a:off x="7330000" y="2203925"/>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4860" name="Google Shape;4860;p38"/>
          <p:cNvCxnSpPr>
            <a:stCxn id="4647" idx="6"/>
            <a:endCxn id="4834" idx="2"/>
          </p:cNvCxnSpPr>
          <p:nvPr/>
        </p:nvCxnSpPr>
        <p:spPr>
          <a:xfrm>
            <a:off x="7330000" y="2204000"/>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4861" name="Google Shape;4861;p38"/>
          <p:cNvSpPr/>
          <p:nvPr/>
        </p:nvSpPr>
        <p:spPr>
          <a:xfrm rot="5400000">
            <a:off x="6649600" y="1481000"/>
            <a:ext cx="108600" cy="337200"/>
          </a:xfrm>
          <a:prstGeom prst="lef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38"/>
          <p:cNvSpPr txBox="1"/>
          <p:nvPr/>
        </p:nvSpPr>
        <p:spPr>
          <a:xfrm>
            <a:off x="6378775" y="1237975"/>
            <a:ext cx="10218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layer</a:t>
            </a:r>
            <a:endParaRPr/>
          </a:p>
        </p:txBody>
      </p:sp>
      <p:sp>
        <p:nvSpPr>
          <p:cNvPr id="4863" name="Google Shape;4863;p38"/>
          <p:cNvSpPr txBox="1"/>
          <p:nvPr/>
        </p:nvSpPr>
        <p:spPr>
          <a:xfrm>
            <a:off x="5813950" y="12379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864" name="Google Shape;4864;p38"/>
          <p:cNvSpPr txBox="1"/>
          <p:nvPr/>
        </p:nvSpPr>
        <p:spPr>
          <a:xfrm>
            <a:off x="5546825" y="4684150"/>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cxnSp>
        <p:nvCxnSpPr>
          <p:cNvPr id="4865" name="Google Shape;4865;p38"/>
          <p:cNvCxnSpPr>
            <a:stCxn id="4649" idx="6"/>
            <a:endCxn id="4832" idx="1"/>
          </p:cNvCxnSpPr>
          <p:nvPr/>
        </p:nvCxnSpPr>
        <p:spPr>
          <a:xfrm flipH="1" rot="10800000">
            <a:off x="7330000" y="1702025"/>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4866" name="Google Shape;4866;p38"/>
          <p:cNvCxnSpPr>
            <a:stCxn id="4649" idx="6"/>
            <a:endCxn id="4833" idx="2"/>
          </p:cNvCxnSpPr>
          <p:nvPr/>
        </p:nvCxnSpPr>
        <p:spPr>
          <a:xfrm flipH="1" rot="10800000">
            <a:off x="7330000" y="2122925"/>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4867" name="Google Shape;4867;p38"/>
          <p:cNvCxnSpPr>
            <a:stCxn id="4649" idx="6"/>
            <a:endCxn id="4835" idx="2"/>
          </p:cNvCxnSpPr>
          <p:nvPr/>
        </p:nvCxnSpPr>
        <p:spPr>
          <a:xfrm flipH="1" rot="10800000">
            <a:off x="7330000" y="2458925"/>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4868" name="Google Shape;4868;p38"/>
          <p:cNvCxnSpPr>
            <a:stCxn id="4649" idx="6"/>
            <a:endCxn id="4836" idx="2"/>
          </p:cNvCxnSpPr>
          <p:nvPr/>
        </p:nvCxnSpPr>
        <p:spPr>
          <a:xfrm>
            <a:off x="7330000" y="2513825"/>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4869" name="Google Shape;4869;p38"/>
          <p:cNvCxnSpPr>
            <a:stCxn id="4649" idx="6"/>
          </p:cNvCxnSpPr>
          <p:nvPr/>
        </p:nvCxnSpPr>
        <p:spPr>
          <a:xfrm>
            <a:off x="7330000" y="2513825"/>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4870" name="Google Shape;4870;p38"/>
          <p:cNvCxnSpPr>
            <a:stCxn id="4650" idx="6"/>
            <a:endCxn id="4832" idx="2"/>
          </p:cNvCxnSpPr>
          <p:nvPr/>
        </p:nvCxnSpPr>
        <p:spPr>
          <a:xfrm flipH="1" rot="10800000">
            <a:off x="7330000" y="1786663"/>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4871" name="Google Shape;4871;p38"/>
          <p:cNvCxnSpPr>
            <a:stCxn id="4650" idx="6"/>
            <a:endCxn id="4833" idx="2"/>
          </p:cNvCxnSpPr>
          <p:nvPr/>
        </p:nvCxnSpPr>
        <p:spPr>
          <a:xfrm flipH="1" rot="10800000">
            <a:off x="7330000" y="2122663"/>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4872" name="Google Shape;4872;p38"/>
          <p:cNvCxnSpPr>
            <a:stCxn id="4650" idx="6"/>
            <a:endCxn id="4835" idx="2"/>
          </p:cNvCxnSpPr>
          <p:nvPr/>
        </p:nvCxnSpPr>
        <p:spPr>
          <a:xfrm flipH="1" rot="10800000">
            <a:off x="7330000" y="2458963"/>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4873" name="Google Shape;4873;p38"/>
          <p:cNvCxnSpPr>
            <a:stCxn id="4650" idx="6"/>
            <a:endCxn id="4836" idx="2"/>
          </p:cNvCxnSpPr>
          <p:nvPr/>
        </p:nvCxnSpPr>
        <p:spPr>
          <a:xfrm flipH="1" rot="10800000">
            <a:off x="7330000" y="2758063"/>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4874" name="Google Shape;4874;p38"/>
          <p:cNvCxnSpPr>
            <a:stCxn id="4650" idx="6"/>
          </p:cNvCxnSpPr>
          <p:nvPr/>
        </p:nvCxnSpPr>
        <p:spPr>
          <a:xfrm>
            <a:off x="7330000" y="2860663"/>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4875" name="Google Shape;4875;p38"/>
          <p:cNvCxnSpPr>
            <a:stCxn id="4650" idx="6"/>
            <a:endCxn id="4837" idx="2"/>
          </p:cNvCxnSpPr>
          <p:nvPr/>
        </p:nvCxnSpPr>
        <p:spPr>
          <a:xfrm>
            <a:off x="7330000" y="2860663"/>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4876" name="Google Shape;4876;p38"/>
          <p:cNvCxnSpPr>
            <a:stCxn id="4650" idx="6"/>
            <a:endCxn id="4838" idx="2"/>
          </p:cNvCxnSpPr>
          <p:nvPr/>
        </p:nvCxnSpPr>
        <p:spPr>
          <a:xfrm>
            <a:off x="7330000" y="2860663"/>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4877" name="Google Shape;4877;p38"/>
          <p:cNvCxnSpPr>
            <a:endCxn id="4839" idx="2"/>
          </p:cNvCxnSpPr>
          <p:nvPr/>
        </p:nvCxnSpPr>
        <p:spPr>
          <a:xfrm>
            <a:off x="7330000" y="2860575"/>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4878" name="Google Shape;4878;p38"/>
          <p:cNvCxnSpPr>
            <a:stCxn id="4650" idx="6"/>
            <a:endCxn id="4840" idx="2"/>
          </p:cNvCxnSpPr>
          <p:nvPr/>
        </p:nvCxnSpPr>
        <p:spPr>
          <a:xfrm>
            <a:off x="7330000" y="2860663"/>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4879" name="Google Shape;4879;p38"/>
          <p:cNvCxnSpPr>
            <a:endCxn id="4834" idx="3"/>
          </p:cNvCxnSpPr>
          <p:nvPr/>
        </p:nvCxnSpPr>
        <p:spPr>
          <a:xfrm>
            <a:off x="7329983" y="2860610"/>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4880" name="Google Shape;4880;p38"/>
          <p:cNvCxnSpPr>
            <a:stCxn id="4651" idx="6"/>
            <a:endCxn id="4832" idx="2"/>
          </p:cNvCxnSpPr>
          <p:nvPr/>
        </p:nvCxnSpPr>
        <p:spPr>
          <a:xfrm flipH="1" rot="10800000">
            <a:off x="7330000" y="1786713"/>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4881" name="Google Shape;4881;p38"/>
          <p:cNvCxnSpPr>
            <a:stCxn id="4651" idx="6"/>
            <a:endCxn id="4833" idx="3"/>
          </p:cNvCxnSpPr>
          <p:nvPr/>
        </p:nvCxnSpPr>
        <p:spPr>
          <a:xfrm flipH="1" rot="10800000">
            <a:off x="7330000" y="2207313"/>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4882" name="Google Shape;4882;p38"/>
          <p:cNvCxnSpPr>
            <a:stCxn id="4651" idx="6"/>
            <a:endCxn id="4836" idx="2"/>
          </p:cNvCxnSpPr>
          <p:nvPr/>
        </p:nvCxnSpPr>
        <p:spPr>
          <a:xfrm flipH="1" rot="10800000">
            <a:off x="7330000" y="2757813"/>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4883" name="Google Shape;4883;p38"/>
          <p:cNvCxnSpPr>
            <a:stCxn id="4651" idx="6"/>
            <a:endCxn id="4651" idx="6"/>
          </p:cNvCxnSpPr>
          <p:nvPr/>
        </p:nvCxnSpPr>
        <p:spPr>
          <a:xfrm>
            <a:off x="7330000" y="3207513"/>
            <a:ext cx="0" cy="0"/>
          </a:xfrm>
          <a:prstGeom prst="straightConnector1">
            <a:avLst/>
          </a:prstGeom>
          <a:noFill/>
          <a:ln cap="flat" cmpd="sng" w="9525">
            <a:solidFill>
              <a:srgbClr val="000000"/>
            </a:solidFill>
            <a:prstDash val="solid"/>
            <a:round/>
            <a:headEnd len="med" w="med" type="none"/>
            <a:tailEnd len="med" w="med" type="none"/>
          </a:ln>
        </p:spPr>
      </p:cxnSp>
      <p:cxnSp>
        <p:nvCxnSpPr>
          <p:cNvPr id="4884" name="Google Shape;4884;p38"/>
          <p:cNvCxnSpPr>
            <a:stCxn id="4651" idx="6"/>
          </p:cNvCxnSpPr>
          <p:nvPr/>
        </p:nvCxnSpPr>
        <p:spPr>
          <a:xfrm flipH="1" rot="10800000">
            <a:off x="7330000" y="3171513"/>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4885" name="Google Shape;4885;p38"/>
          <p:cNvCxnSpPr>
            <a:stCxn id="4651" idx="6"/>
            <a:endCxn id="4837" idx="2"/>
          </p:cNvCxnSpPr>
          <p:nvPr/>
        </p:nvCxnSpPr>
        <p:spPr>
          <a:xfrm>
            <a:off x="7330000" y="3207513"/>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4886" name="Google Shape;4886;p38"/>
          <p:cNvCxnSpPr>
            <a:stCxn id="4651" idx="6"/>
            <a:endCxn id="4838" idx="2"/>
          </p:cNvCxnSpPr>
          <p:nvPr/>
        </p:nvCxnSpPr>
        <p:spPr>
          <a:xfrm>
            <a:off x="7330000" y="3207513"/>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4887" name="Google Shape;4887;p38"/>
          <p:cNvCxnSpPr>
            <a:stCxn id="4651" idx="6"/>
            <a:endCxn id="4839" idx="2"/>
          </p:cNvCxnSpPr>
          <p:nvPr/>
        </p:nvCxnSpPr>
        <p:spPr>
          <a:xfrm>
            <a:off x="7330000" y="3207513"/>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4888" name="Google Shape;4888;p38"/>
          <p:cNvCxnSpPr>
            <a:stCxn id="4651" idx="6"/>
            <a:endCxn id="4840" idx="3"/>
          </p:cNvCxnSpPr>
          <p:nvPr/>
        </p:nvCxnSpPr>
        <p:spPr>
          <a:xfrm>
            <a:off x="7330000" y="3207513"/>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4889" name="Google Shape;4889;p38"/>
          <p:cNvCxnSpPr>
            <a:stCxn id="4651" idx="6"/>
            <a:endCxn id="4834" idx="1"/>
          </p:cNvCxnSpPr>
          <p:nvPr/>
        </p:nvCxnSpPr>
        <p:spPr>
          <a:xfrm>
            <a:off x="7330000" y="3207513"/>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4890" name="Google Shape;4890;p38"/>
          <p:cNvCxnSpPr>
            <a:stCxn id="4652" idx="6"/>
            <a:endCxn id="4832" idx="2"/>
          </p:cNvCxnSpPr>
          <p:nvPr/>
        </p:nvCxnSpPr>
        <p:spPr>
          <a:xfrm flipH="1" rot="10800000">
            <a:off x="7330000" y="1786825"/>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4891" name="Google Shape;4891;p38"/>
          <p:cNvCxnSpPr>
            <a:stCxn id="4652" idx="6"/>
            <a:endCxn id="4833" idx="2"/>
          </p:cNvCxnSpPr>
          <p:nvPr/>
        </p:nvCxnSpPr>
        <p:spPr>
          <a:xfrm flipH="1" rot="10800000">
            <a:off x="7330000" y="2122825"/>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4892" name="Google Shape;4892;p38"/>
          <p:cNvCxnSpPr>
            <a:stCxn id="4652" idx="6"/>
            <a:endCxn id="4835" idx="2"/>
          </p:cNvCxnSpPr>
          <p:nvPr/>
        </p:nvCxnSpPr>
        <p:spPr>
          <a:xfrm flipH="1" rot="10800000">
            <a:off x="7330000" y="2458825"/>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4893" name="Google Shape;4893;p38"/>
          <p:cNvCxnSpPr>
            <a:stCxn id="4652" idx="6"/>
            <a:endCxn id="4836" idx="2"/>
          </p:cNvCxnSpPr>
          <p:nvPr/>
        </p:nvCxnSpPr>
        <p:spPr>
          <a:xfrm flipH="1" rot="10800000">
            <a:off x="7330000" y="2757925"/>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4894" name="Google Shape;4894;p38"/>
          <p:cNvCxnSpPr>
            <a:stCxn id="4652" idx="6"/>
          </p:cNvCxnSpPr>
          <p:nvPr/>
        </p:nvCxnSpPr>
        <p:spPr>
          <a:xfrm flipH="1" rot="10800000">
            <a:off x="7330000" y="3202825"/>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4895" name="Google Shape;4895;p38"/>
          <p:cNvCxnSpPr>
            <a:stCxn id="4652" idx="6"/>
            <a:endCxn id="4837" idx="2"/>
          </p:cNvCxnSpPr>
          <p:nvPr/>
        </p:nvCxnSpPr>
        <p:spPr>
          <a:xfrm flipH="1" rot="10800000">
            <a:off x="7330000" y="3483025"/>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4896" name="Google Shape;4896;p38"/>
          <p:cNvCxnSpPr>
            <a:stCxn id="4652" idx="6"/>
            <a:endCxn id="4838" idx="2"/>
          </p:cNvCxnSpPr>
          <p:nvPr/>
        </p:nvCxnSpPr>
        <p:spPr>
          <a:xfrm>
            <a:off x="7330000" y="3621925"/>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4897" name="Google Shape;4897;p38"/>
          <p:cNvCxnSpPr>
            <a:stCxn id="4652" idx="6"/>
            <a:endCxn id="4839" idx="3"/>
          </p:cNvCxnSpPr>
          <p:nvPr/>
        </p:nvCxnSpPr>
        <p:spPr>
          <a:xfrm>
            <a:off x="7330000" y="3621925"/>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4898" name="Google Shape;4898;p38"/>
          <p:cNvCxnSpPr>
            <a:stCxn id="4652" idx="6"/>
            <a:endCxn id="4840" idx="2"/>
          </p:cNvCxnSpPr>
          <p:nvPr/>
        </p:nvCxnSpPr>
        <p:spPr>
          <a:xfrm>
            <a:off x="7330000" y="3621925"/>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4899" name="Google Shape;4899;p38"/>
          <p:cNvCxnSpPr>
            <a:stCxn id="4652" idx="6"/>
            <a:endCxn id="4834" idx="2"/>
          </p:cNvCxnSpPr>
          <p:nvPr/>
        </p:nvCxnSpPr>
        <p:spPr>
          <a:xfrm>
            <a:off x="7330000" y="3621925"/>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4900" name="Google Shape;4900;p38"/>
          <p:cNvCxnSpPr>
            <a:stCxn id="4653" idx="6"/>
            <a:endCxn id="4832" idx="2"/>
          </p:cNvCxnSpPr>
          <p:nvPr/>
        </p:nvCxnSpPr>
        <p:spPr>
          <a:xfrm flipH="1" rot="10800000">
            <a:off x="7330000" y="1786575"/>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4901" name="Google Shape;4901;p38"/>
          <p:cNvCxnSpPr>
            <a:stCxn id="4653" idx="6"/>
            <a:endCxn id="4833" idx="2"/>
          </p:cNvCxnSpPr>
          <p:nvPr/>
        </p:nvCxnSpPr>
        <p:spPr>
          <a:xfrm flipH="1" rot="10800000">
            <a:off x="7330000" y="2122875"/>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4902" name="Google Shape;4902;p38"/>
          <p:cNvCxnSpPr>
            <a:stCxn id="4653" idx="6"/>
            <a:endCxn id="4835" idx="2"/>
          </p:cNvCxnSpPr>
          <p:nvPr/>
        </p:nvCxnSpPr>
        <p:spPr>
          <a:xfrm flipH="1" rot="10800000">
            <a:off x="7330000" y="2458875"/>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4903" name="Google Shape;4903;p38"/>
          <p:cNvCxnSpPr>
            <a:stCxn id="4653" idx="6"/>
            <a:endCxn id="4836" idx="2"/>
          </p:cNvCxnSpPr>
          <p:nvPr/>
        </p:nvCxnSpPr>
        <p:spPr>
          <a:xfrm flipH="1" rot="10800000">
            <a:off x="7330000" y="2757975"/>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4904" name="Google Shape;4904;p38"/>
          <p:cNvCxnSpPr>
            <a:stCxn id="4653" idx="6"/>
          </p:cNvCxnSpPr>
          <p:nvPr/>
        </p:nvCxnSpPr>
        <p:spPr>
          <a:xfrm flipH="1" rot="10800000">
            <a:off x="7330000" y="3150675"/>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4905" name="Google Shape;4905;p38"/>
          <p:cNvCxnSpPr>
            <a:stCxn id="4653" idx="6"/>
            <a:endCxn id="4837" idx="2"/>
          </p:cNvCxnSpPr>
          <p:nvPr/>
        </p:nvCxnSpPr>
        <p:spPr>
          <a:xfrm flipH="1" rot="10800000">
            <a:off x="7330000" y="3482775"/>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4906" name="Google Shape;4906;p38"/>
          <p:cNvCxnSpPr>
            <a:stCxn id="4653" idx="6"/>
            <a:endCxn id="4838" idx="2"/>
          </p:cNvCxnSpPr>
          <p:nvPr/>
        </p:nvCxnSpPr>
        <p:spPr>
          <a:xfrm flipH="1" rot="10800000">
            <a:off x="7330000" y="3840075"/>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4907" name="Google Shape;4907;p38"/>
          <p:cNvCxnSpPr>
            <a:stCxn id="4653" idx="6"/>
            <a:endCxn id="4839" idx="2"/>
          </p:cNvCxnSpPr>
          <p:nvPr/>
        </p:nvCxnSpPr>
        <p:spPr>
          <a:xfrm>
            <a:off x="7330000" y="3968775"/>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4908" name="Google Shape;4908;p38"/>
          <p:cNvCxnSpPr>
            <a:stCxn id="4653" idx="6"/>
            <a:endCxn id="4840" idx="2"/>
          </p:cNvCxnSpPr>
          <p:nvPr/>
        </p:nvCxnSpPr>
        <p:spPr>
          <a:xfrm>
            <a:off x="7330000" y="3968775"/>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4909" name="Google Shape;4909;p38"/>
          <p:cNvCxnSpPr>
            <a:stCxn id="4653" idx="6"/>
            <a:endCxn id="4834" idx="2"/>
          </p:cNvCxnSpPr>
          <p:nvPr/>
        </p:nvCxnSpPr>
        <p:spPr>
          <a:xfrm>
            <a:off x="7330000" y="3968775"/>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4910" name="Google Shape;4910;p38"/>
          <p:cNvCxnSpPr>
            <a:stCxn id="4654" idx="6"/>
            <a:endCxn id="4832" idx="1"/>
          </p:cNvCxnSpPr>
          <p:nvPr/>
        </p:nvCxnSpPr>
        <p:spPr>
          <a:xfrm flipH="1" rot="10800000">
            <a:off x="7330000" y="1702025"/>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4911" name="Google Shape;4911;p38"/>
          <p:cNvCxnSpPr>
            <a:stCxn id="4654" idx="6"/>
            <a:endCxn id="4833" idx="2"/>
          </p:cNvCxnSpPr>
          <p:nvPr/>
        </p:nvCxnSpPr>
        <p:spPr>
          <a:xfrm flipH="1" rot="10800000">
            <a:off x="7330000" y="2122925"/>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4912" name="Google Shape;4912;p38"/>
          <p:cNvCxnSpPr>
            <a:stCxn id="4654" idx="6"/>
            <a:endCxn id="4835" idx="2"/>
          </p:cNvCxnSpPr>
          <p:nvPr/>
        </p:nvCxnSpPr>
        <p:spPr>
          <a:xfrm flipH="1" rot="10800000">
            <a:off x="7330000" y="2458925"/>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4913" name="Google Shape;4913;p38"/>
          <p:cNvCxnSpPr>
            <a:stCxn id="4654" idx="6"/>
            <a:endCxn id="4836" idx="2"/>
          </p:cNvCxnSpPr>
          <p:nvPr/>
        </p:nvCxnSpPr>
        <p:spPr>
          <a:xfrm flipH="1" rot="10800000">
            <a:off x="7330000" y="2758025"/>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4914" name="Google Shape;4914;p38"/>
          <p:cNvCxnSpPr>
            <a:stCxn id="4654" idx="6"/>
          </p:cNvCxnSpPr>
          <p:nvPr/>
        </p:nvCxnSpPr>
        <p:spPr>
          <a:xfrm flipH="1" rot="10800000">
            <a:off x="7330000" y="3161225"/>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4915" name="Google Shape;4915;p38"/>
          <p:cNvCxnSpPr>
            <a:stCxn id="4654" idx="6"/>
            <a:endCxn id="4837" idx="3"/>
          </p:cNvCxnSpPr>
          <p:nvPr/>
        </p:nvCxnSpPr>
        <p:spPr>
          <a:xfrm flipH="1" rot="10800000">
            <a:off x="7330000" y="3567425"/>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4916" name="Google Shape;4916;p38"/>
          <p:cNvCxnSpPr>
            <a:stCxn id="4654" idx="6"/>
            <a:endCxn id="4838" idx="2"/>
          </p:cNvCxnSpPr>
          <p:nvPr/>
        </p:nvCxnSpPr>
        <p:spPr>
          <a:xfrm flipH="1" rot="10800000">
            <a:off x="7330000" y="3840125"/>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4917" name="Google Shape;4917;p38"/>
          <p:cNvCxnSpPr>
            <a:stCxn id="4654" idx="6"/>
            <a:endCxn id="4839" idx="2"/>
          </p:cNvCxnSpPr>
          <p:nvPr/>
        </p:nvCxnSpPr>
        <p:spPr>
          <a:xfrm flipH="1" rot="10800000">
            <a:off x="7330000" y="4207925"/>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4918" name="Google Shape;4918;p38"/>
          <p:cNvCxnSpPr>
            <a:stCxn id="4654" idx="6"/>
            <a:endCxn id="4840" idx="2"/>
          </p:cNvCxnSpPr>
          <p:nvPr/>
        </p:nvCxnSpPr>
        <p:spPr>
          <a:xfrm>
            <a:off x="7330000" y="4315625"/>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4919" name="Google Shape;4919;p38"/>
          <p:cNvCxnSpPr>
            <a:stCxn id="4654" idx="6"/>
            <a:endCxn id="4834" idx="2"/>
          </p:cNvCxnSpPr>
          <p:nvPr/>
        </p:nvCxnSpPr>
        <p:spPr>
          <a:xfrm>
            <a:off x="7330000" y="4315625"/>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4920" name="Google Shape;4920;p38"/>
          <p:cNvCxnSpPr>
            <a:stCxn id="4655" idx="6"/>
            <a:endCxn id="4832" idx="2"/>
          </p:cNvCxnSpPr>
          <p:nvPr/>
        </p:nvCxnSpPr>
        <p:spPr>
          <a:xfrm flipH="1" rot="10800000">
            <a:off x="7330000" y="1786675"/>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4921" name="Google Shape;4921;p38"/>
          <p:cNvCxnSpPr>
            <a:stCxn id="4655" idx="6"/>
            <a:endCxn id="4833" idx="2"/>
          </p:cNvCxnSpPr>
          <p:nvPr/>
        </p:nvCxnSpPr>
        <p:spPr>
          <a:xfrm flipH="1" rot="10800000">
            <a:off x="7330000" y="2122675"/>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4922" name="Google Shape;4922;p38"/>
          <p:cNvCxnSpPr>
            <a:stCxn id="4655" idx="6"/>
            <a:endCxn id="4835" idx="1"/>
          </p:cNvCxnSpPr>
          <p:nvPr/>
        </p:nvCxnSpPr>
        <p:spPr>
          <a:xfrm flipH="1" rot="10800000">
            <a:off x="7330000" y="2374375"/>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4923" name="Google Shape;4923;p38"/>
          <p:cNvCxnSpPr>
            <a:stCxn id="4655" idx="6"/>
            <a:endCxn id="4836" idx="2"/>
          </p:cNvCxnSpPr>
          <p:nvPr/>
        </p:nvCxnSpPr>
        <p:spPr>
          <a:xfrm flipH="1" rot="10800000">
            <a:off x="7330000" y="2758075"/>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4924" name="Google Shape;4924;p38"/>
          <p:cNvCxnSpPr>
            <a:stCxn id="4655" idx="6"/>
          </p:cNvCxnSpPr>
          <p:nvPr/>
        </p:nvCxnSpPr>
        <p:spPr>
          <a:xfrm flipH="1" rot="10800000">
            <a:off x="7330000" y="3181975"/>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4925" name="Google Shape;4925;p38"/>
          <p:cNvCxnSpPr>
            <a:stCxn id="4655" idx="6"/>
            <a:endCxn id="4837" idx="3"/>
          </p:cNvCxnSpPr>
          <p:nvPr/>
        </p:nvCxnSpPr>
        <p:spPr>
          <a:xfrm flipH="1" rot="10800000">
            <a:off x="7330000" y="3567475"/>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4926" name="Google Shape;4926;p38"/>
          <p:cNvCxnSpPr>
            <a:stCxn id="4839" idx="2"/>
            <a:endCxn id="4838" idx="2"/>
          </p:cNvCxnSpPr>
          <p:nvPr/>
        </p:nvCxnSpPr>
        <p:spPr>
          <a:xfrm rot="10800000">
            <a:off x="7567000" y="3840075"/>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4927" name="Google Shape;4927;p38"/>
          <p:cNvCxnSpPr>
            <a:stCxn id="4655" idx="6"/>
            <a:endCxn id="4839" idx="3"/>
          </p:cNvCxnSpPr>
          <p:nvPr/>
        </p:nvCxnSpPr>
        <p:spPr>
          <a:xfrm flipH="1" rot="10800000">
            <a:off x="7330000" y="4292275"/>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4928" name="Google Shape;4928;p38"/>
          <p:cNvCxnSpPr>
            <a:stCxn id="4655" idx="6"/>
            <a:endCxn id="4840" idx="2"/>
          </p:cNvCxnSpPr>
          <p:nvPr/>
        </p:nvCxnSpPr>
        <p:spPr>
          <a:xfrm flipH="1" rot="10800000">
            <a:off x="7330000" y="4554775"/>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4929" name="Google Shape;4929;p38"/>
          <p:cNvCxnSpPr>
            <a:stCxn id="4655" idx="6"/>
            <a:endCxn id="4834" idx="2"/>
          </p:cNvCxnSpPr>
          <p:nvPr/>
        </p:nvCxnSpPr>
        <p:spPr>
          <a:xfrm>
            <a:off x="7330000" y="4662475"/>
            <a:ext cx="237000" cy="239100"/>
          </a:xfrm>
          <a:prstGeom prst="straightConnector1">
            <a:avLst/>
          </a:prstGeom>
          <a:noFill/>
          <a:ln cap="flat" cmpd="sng" w="9525">
            <a:solidFill>
              <a:srgbClr val="000000"/>
            </a:solidFill>
            <a:prstDash val="solid"/>
            <a:round/>
            <a:headEnd len="med" w="med" type="none"/>
            <a:tailEnd len="med" w="med" type="none"/>
          </a:ln>
        </p:spPr>
      </p:cxnSp>
      <p:sp>
        <p:nvSpPr>
          <p:cNvPr id="4930" name="Google Shape;4930;p38"/>
          <p:cNvSpPr txBox="1"/>
          <p:nvPr/>
        </p:nvSpPr>
        <p:spPr>
          <a:xfrm>
            <a:off x="5814317" y="1851263"/>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931" name="Google Shape;4931;p38"/>
          <p:cNvSpPr txBox="1"/>
          <p:nvPr/>
        </p:nvSpPr>
        <p:spPr>
          <a:xfrm>
            <a:off x="5813940" y="1549800"/>
            <a:ext cx="1863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4932" name="Google Shape;4932;p38"/>
          <p:cNvSpPr txBox="1"/>
          <p:nvPr/>
        </p:nvSpPr>
        <p:spPr>
          <a:xfrm>
            <a:off x="5593524" y="2116900"/>
            <a:ext cx="3825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4933" name="Google Shape;4933;p38"/>
          <p:cNvSpPr txBox="1"/>
          <p:nvPr/>
        </p:nvSpPr>
        <p:spPr>
          <a:xfrm>
            <a:off x="5546825" y="4337400"/>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4934" name="Google Shape;4934;p38"/>
          <p:cNvSpPr txBox="1"/>
          <p:nvPr/>
        </p:nvSpPr>
        <p:spPr>
          <a:xfrm>
            <a:off x="5690125" y="3894475"/>
            <a:ext cx="355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4935" name="Google Shape;4935;p38"/>
          <p:cNvSpPr txBox="1"/>
          <p:nvPr/>
        </p:nvSpPr>
        <p:spPr>
          <a:xfrm>
            <a:off x="7738750" y="15893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936" name="Google Shape;4936;p38"/>
          <p:cNvSpPr txBox="1"/>
          <p:nvPr/>
        </p:nvSpPr>
        <p:spPr>
          <a:xfrm>
            <a:off x="7762925" y="18887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937" name="Google Shape;4937;p38"/>
          <p:cNvSpPr txBox="1"/>
          <p:nvPr/>
        </p:nvSpPr>
        <p:spPr>
          <a:xfrm>
            <a:off x="7763350" y="2202663"/>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938" name="Google Shape;4938;p38"/>
          <p:cNvSpPr txBox="1"/>
          <p:nvPr/>
        </p:nvSpPr>
        <p:spPr>
          <a:xfrm>
            <a:off x="7763363" y="25166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939" name="Google Shape;4939;p38"/>
          <p:cNvSpPr txBox="1"/>
          <p:nvPr/>
        </p:nvSpPr>
        <p:spPr>
          <a:xfrm>
            <a:off x="7768313" y="29265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4940" name="Google Shape;4940;p38"/>
          <p:cNvSpPr txBox="1"/>
          <p:nvPr/>
        </p:nvSpPr>
        <p:spPr>
          <a:xfrm>
            <a:off x="7753088" y="32859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941" name="Google Shape;4941;p38"/>
          <p:cNvSpPr txBox="1"/>
          <p:nvPr/>
        </p:nvSpPr>
        <p:spPr>
          <a:xfrm>
            <a:off x="7757813" y="36453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942" name="Google Shape;4942;p38"/>
          <p:cNvSpPr txBox="1"/>
          <p:nvPr/>
        </p:nvSpPr>
        <p:spPr>
          <a:xfrm>
            <a:off x="7757813" y="40048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4943" name="Google Shape;4943;p38"/>
          <p:cNvSpPr txBox="1"/>
          <p:nvPr/>
        </p:nvSpPr>
        <p:spPr>
          <a:xfrm>
            <a:off x="7757813" y="43642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4944" name="Google Shape;4944;p38"/>
          <p:cNvSpPr txBox="1"/>
          <p:nvPr/>
        </p:nvSpPr>
        <p:spPr>
          <a:xfrm>
            <a:off x="7676643" y="4723650"/>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4945" name="Google Shape;4945;p38"/>
          <p:cNvSpPr/>
          <p:nvPr/>
        </p:nvSpPr>
        <p:spPr>
          <a:xfrm>
            <a:off x="8097150" y="3767625"/>
            <a:ext cx="448800" cy="218100"/>
          </a:xfrm>
          <a:prstGeom prst="lef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6" name="Google Shape;4946;p38"/>
          <p:cNvCxnSpPr>
            <a:endCxn id="4838" idx="1"/>
          </p:cNvCxnSpPr>
          <p:nvPr/>
        </p:nvCxnSpPr>
        <p:spPr>
          <a:xfrm>
            <a:off x="7329983" y="2204028"/>
            <a:ext cx="264300" cy="1551600"/>
          </a:xfrm>
          <a:prstGeom prst="straightConnector1">
            <a:avLst/>
          </a:prstGeom>
          <a:noFill/>
          <a:ln cap="flat" cmpd="sng" w="9525">
            <a:solidFill>
              <a:srgbClr val="FF0000"/>
            </a:solidFill>
            <a:prstDash val="solid"/>
            <a:round/>
            <a:headEnd len="med" w="med" type="none"/>
            <a:tailEnd len="med" w="med" type="triangle"/>
          </a:ln>
        </p:spPr>
      </p:cxnSp>
      <p:cxnSp>
        <p:nvCxnSpPr>
          <p:cNvPr id="4947" name="Google Shape;4947;p38"/>
          <p:cNvCxnSpPr>
            <a:stCxn id="4650" idx="6"/>
            <a:endCxn id="4838" idx="1"/>
          </p:cNvCxnSpPr>
          <p:nvPr/>
        </p:nvCxnSpPr>
        <p:spPr>
          <a:xfrm>
            <a:off x="7330000" y="2860663"/>
            <a:ext cx="264300" cy="894900"/>
          </a:xfrm>
          <a:prstGeom prst="straightConnector1">
            <a:avLst/>
          </a:prstGeom>
          <a:noFill/>
          <a:ln cap="flat" cmpd="sng" w="9525">
            <a:solidFill>
              <a:srgbClr val="FF0000"/>
            </a:solidFill>
            <a:prstDash val="solid"/>
            <a:round/>
            <a:headEnd len="med" w="med" type="none"/>
            <a:tailEnd len="med" w="med" type="triangle"/>
          </a:ln>
        </p:spPr>
      </p:cxnSp>
      <p:cxnSp>
        <p:nvCxnSpPr>
          <p:cNvPr id="4948" name="Google Shape;4948;p38"/>
          <p:cNvCxnSpPr>
            <a:stCxn id="4653" idx="6"/>
            <a:endCxn id="4838" idx="2"/>
          </p:cNvCxnSpPr>
          <p:nvPr/>
        </p:nvCxnSpPr>
        <p:spPr>
          <a:xfrm flipH="1" rot="10800000">
            <a:off x="7330000" y="3840075"/>
            <a:ext cx="237000" cy="1287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4952" name="Shape 4952"/>
        <p:cNvGrpSpPr/>
        <p:nvPr/>
      </p:nvGrpSpPr>
      <p:grpSpPr>
        <a:xfrm>
          <a:off x="0" y="0"/>
          <a:ext cx="0" cy="0"/>
          <a:chOff x="0" y="0"/>
          <a:chExt cx="0" cy="0"/>
        </a:xfrm>
      </p:grpSpPr>
      <p:sp>
        <p:nvSpPr>
          <p:cNvPr id="4953" name="Google Shape;4953;p39"/>
          <p:cNvSpPr txBox="1"/>
          <p:nvPr>
            <p:ph idx="4294967295" type="title"/>
          </p:nvPr>
        </p:nvSpPr>
        <p:spPr>
          <a:xfrm>
            <a:off x="254575" y="119725"/>
            <a:ext cx="4441200" cy="471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u="sng">
                <a:solidFill>
                  <a:srgbClr val="000000"/>
                </a:solidFill>
                <a:latin typeface="Lato"/>
                <a:ea typeface="Lato"/>
                <a:cs typeface="Lato"/>
                <a:sym typeface="Lato"/>
              </a:rPr>
              <a:t>Convolutional Neural Networks (CNNs)</a:t>
            </a:r>
            <a:r>
              <a:rPr lang="en" sz="1800">
                <a:solidFill>
                  <a:srgbClr val="000000"/>
                </a:solidFill>
                <a:latin typeface="Lato"/>
                <a:ea typeface="Lato"/>
                <a:cs typeface="Lato"/>
                <a:sym typeface="Lato"/>
              </a:rPr>
              <a:t> have additional types of layers and ways of activating for better image detection.  </a:t>
            </a:r>
            <a:r>
              <a:rPr lang="en" sz="1800">
                <a:solidFill>
                  <a:srgbClr val="000000"/>
                </a:solidFill>
                <a:latin typeface="Lato"/>
                <a:ea typeface="Lato"/>
                <a:cs typeface="Lato"/>
                <a:sym typeface="Lato"/>
              </a:rPr>
              <a:t> </a:t>
            </a:r>
            <a:endParaRPr sz="1800">
              <a:solidFill>
                <a:srgbClr val="000000"/>
              </a:solidFill>
              <a:latin typeface="Lato"/>
              <a:ea typeface="Lato"/>
              <a:cs typeface="Lato"/>
              <a:sym typeface="Lato"/>
            </a:endParaRPr>
          </a:p>
        </p:txBody>
      </p:sp>
      <p:pic>
        <p:nvPicPr>
          <p:cNvPr id="4954" name="Google Shape;4954;p39"/>
          <p:cNvPicPr preferRelativeResize="0"/>
          <p:nvPr/>
        </p:nvPicPr>
        <p:blipFill>
          <a:blip r:embed="rId3">
            <a:alphaModFix/>
          </a:blip>
          <a:stretch>
            <a:fillRect/>
          </a:stretch>
        </p:blipFill>
        <p:spPr>
          <a:xfrm>
            <a:off x="350563" y="1491925"/>
            <a:ext cx="4249224" cy="3186925"/>
          </a:xfrm>
          <a:prstGeom prst="rect">
            <a:avLst/>
          </a:prstGeom>
          <a:noFill/>
          <a:ln>
            <a:noFill/>
          </a:ln>
        </p:spPr>
      </p:pic>
      <p:pic>
        <p:nvPicPr>
          <p:cNvPr descr="The paper &quot;Photorealistic Facial Texture Inference Using Deep Neural Networks&quot; is available here:&#10;http://www.hao-li.com/Hao_Li/Hao_Li_-_publications.html&#10;http://arxiv.org/pdf/1612.00523v1.pdf&#10;&#10;Two Minute Papers Merch:&#10;US: http://twominutepapers.com/&#10;EU/Worldwide: https://shop.spreadshirt.net/TwoMinutePapers/&#10;&#10;Earlier episode on texture synthesis: https://www.youtube.com/watch?v=8u3Hkbev2Gg&#10;PatchMatch: https://www.youtube.com/watch?v=n3aoc36V8LM&#10;&#10;WE WOULD LIKE TO THANK OUR GENEROUS PATREON SUPPORTERS WHO MAKE TWO MINUTE PAPERS POSSIBLE:&#10;Andrew Melnychuk, Christian Lawson, Daniel John Benton, Dave Rushton-Smith, Esa Turkulainen, Sunil Kim, VR Wizard.&#10;https://www.patreon.com/TwoMinutePapers&#10;&#10;Music: Antarctica by Audionautix is licensed under a Creative Commons Attribution license (https://creativecommons.org/licenses/by/4.0/)&#10;Artist: http://audionautix.com/ &#10;&#10;Thumbnail background image credit: https://pixabay.com/photo-1961529/&#10;Splash screen/thumbnail design: Felícia Fehér - http://felicia.hu&#10;&#10;Károly Zsolnai-Fehér's links:&#10;Facebook → https://www.facebook.com/TwoMinutePapers/&#10;Twitter → https://twitter.com/karoly_zsolnai&#10;Web → https://cg.tuwien.ac.at/~zsolnai/" id="4955" name="Google Shape;4955;p39" title="AI Creates 3D Models From Faces | Two Minute Papers #149">
            <a:hlinkClick r:id="rId4"/>
          </p:cNvPr>
          <p:cNvPicPr preferRelativeResize="0"/>
          <p:nvPr/>
        </p:nvPicPr>
        <p:blipFill>
          <a:blip r:embed="rId5">
            <a:alphaModFix/>
          </a:blip>
          <a:stretch>
            <a:fillRect/>
          </a:stretch>
        </p:blipFill>
        <p:spPr>
          <a:xfrm>
            <a:off x="4837750" y="1531600"/>
            <a:ext cx="4143425" cy="310756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4959" name="Shape 4959"/>
        <p:cNvGrpSpPr/>
        <p:nvPr/>
      </p:nvGrpSpPr>
      <p:grpSpPr>
        <a:xfrm>
          <a:off x="0" y="0"/>
          <a:ext cx="0" cy="0"/>
          <a:chOff x="0" y="0"/>
          <a:chExt cx="0" cy="0"/>
        </a:xfrm>
      </p:grpSpPr>
      <p:sp>
        <p:nvSpPr>
          <p:cNvPr id="4960" name="Google Shape;4960;p40"/>
          <p:cNvSpPr txBox="1"/>
          <p:nvPr>
            <p:ph idx="4294967295" type="title"/>
          </p:nvPr>
        </p:nvSpPr>
        <p:spPr>
          <a:xfrm>
            <a:off x="254575" y="119725"/>
            <a:ext cx="5947800" cy="471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u="sng">
                <a:solidFill>
                  <a:srgbClr val="000000"/>
                </a:solidFill>
                <a:latin typeface="Lato"/>
                <a:ea typeface="Lato"/>
                <a:cs typeface="Lato"/>
                <a:sym typeface="Lato"/>
              </a:rPr>
              <a:t>Recurrent Neural Networks (RNNs) and LSTMs</a:t>
            </a:r>
            <a:r>
              <a:rPr lang="en" sz="1800">
                <a:solidFill>
                  <a:srgbClr val="000000"/>
                </a:solidFill>
                <a:latin typeface="Lato"/>
                <a:ea typeface="Lato"/>
                <a:cs typeface="Lato"/>
                <a:sym typeface="Lato"/>
              </a:rPr>
              <a:t> are great for sequential problems like translation since they have timesteps and an option to remember or forget a previous timestep input.  </a:t>
            </a:r>
            <a:r>
              <a:rPr lang="en" sz="1800">
                <a:solidFill>
                  <a:srgbClr val="000000"/>
                </a:solidFill>
                <a:latin typeface="Lato"/>
                <a:ea typeface="Lato"/>
                <a:cs typeface="Lato"/>
                <a:sym typeface="Lato"/>
              </a:rPr>
              <a:t> </a:t>
            </a:r>
            <a:endParaRPr sz="1800">
              <a:solidFill>
                <a:srgbClr val="000000"/>
              </a:solidFill>
              <a:latin typeface="Lato"/>
              <a:ea typeface="Lato"/>
              <a:cs typeface="Lato"/>
              <a:sym typeface="Lato"/>
            </a:endParaRPr>
          </a:p>
        </p:txBody>
      </p:sp>
      <p:pic>
        <p:nvPicPr>
          <p:cNvPr id="4961" name="Google Shape;4961;p40"/>
          <p:cNvPicPr preferRelativeResize="0"/>
          <p:nvPr/>
        </p:nvPicPr>
        <p:blipFill>
          <a:blip r:embed="rId3">
            <a:alphaModFix/>
          </a:blip>
          <a:stretch>
            <a:fillRect/>
          </a:stretch>
        </p:blipFill>
        <p:spPr>
          <a:xfrm>
            <a:off x="1074200" y="1853102"/>
            <a:ext cx="5044699" cy="2838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4965" name="Shape 4965"/>
        <p:cNvGrpSpPr/>
        <p:nvPr/>
      </p:nvGrpSpPr>
      <p:grpSpPr>
        <a:xfrm>
          <a:off x="0" y="0"/>
          <a:ext cx="0" cy="0"/>
          <a:chOff x="0" y="0"/>
          <a:chExt cx="0" cy="0"/>
        </a:xfrm>
      </p:grpSpPr>
      <p:sp>
        <p:nvSpPr>
          <p:cNvPr id="4966" name="Google Shape;4966;p41"/>
          <p:cNvSpPr txBox="1"/>
          <p:nvPr>
            <p:ph idx="4294967295" type="title"/>
          </p:nvPr>
        </p:nvSpPr>
        <p:spPr>
          <a:xfrm>
            <a:off x="254575" y="119725"/>
            <a:ext cx="4710900" cy="471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u="sng">
                <a:solidFill>
                  <a:srgbClr val="000000"/>
                </a:solidFill>
                <a:latin typeface="Lato"/>
                <a:ea typeface="Lato"/>
                <a:cs typeface="Lato"/>
                <a:sym typeface="Lato"/>
              </a:rPr>
              <a:t>Transfer Learning</a:t>
            </a:r>
            <a:r>
              <a:rPr lang="en" sz="1800">
                <a:solidFill>
                  <a:srgbClr val="000000"/>
                </a:solidFill>
                <a:latin typeface="Lato"/>
                <a:ea typeface="Lato"/>
                <a:cs typeface="Lato"/>
                <a:sym typeface="Lato"/>
              </a:rPr>
              <a:t> is an approach to machine learning that applies CNNs and RNNs to NEW problems where you don’t have a lot of data to train on.   For instance, if you had 1,000,000 images to train a CNN to classify people, dogs and cats but only 1000 MRI images to find tumors.  You can train on the first 1,000,000 images and then transfer all layers except for last and start training on the mri images.  This could create an effective classifier   </a:t>
            </a:r>
            <a:endParaRPr sz="1800">
              <a:solidFill>
                <a:srgbClr val="000000"/>
              </a:solidFill>
              <a:latin typeface="Lato"/>
              <a:ea typeface="Lato"/>
              <a:cs typeface="Lato"/>
              <a:sym typeface="Lato"/>
            </a:endParaRPr>
          </a:p>
          <a:p>
            <a:pPr indent="0" lvl="0" marL="0" rtl="0" algn="l">
              <a:lnSpc>
                <a:spcPct val="115000"/>
              </a:lnSpc>
              <a:spcBef>
                <a:spcPts val="1600"/>
              </a:spcBef>
              <a:spcAft>
                <a:spcPts val="1600"/>
              </a:spcAft>
              <a:buNone/>
            </a:pPr>
            <a:r>
              <a:rPr lang="en" sz="1800">
                <a:solidFill>
                  <a:srgbClr val="000000"/>
                </a:solidFill>
                <a:latin typeface="Lato"/>
                <a:ea typeface="Lato"/>
                <a:cs typeface="Lato"/>
                <a:sym typeface="Lato"/>
              </a:rPr>
              <a:t>This can also be used in RNNs in SIRI or Amazon Echo for wakewords or trigger words.      </a:t>
            </a:r>
            <a:r>
              <a:rPr lang="en" sz="1800">
                <a:solidFill>
                  <a:srgbClr val="000000"/>
                </a:solidFill>
                <a:latin typeface="Lato"/>
                <a:ea typeface="Lato"/>
                <a:cs typeface="Lato"/>
                <a:sym typeface="Lato"/>
              </a:rPr>
              <a:t> </a:t>
            </a:r>
            <a:endParaRPr sz="1800">
              <a:solidFill>
                <a:srgbClr val="000000"/>
              </a:solidFill>
              <a:latin typeface="Lato"/>
              <a:ea typeface="Lato"/>
              <a:cs typeface="Lato"/>
              <a:sym typeface="Lato"/>
            </a:endParaRPr>
          </a:p>
        </p:txBody>
      </p:sp>
      <p:pic>
        <p:nvPicPr>
          <p:cNvPr id="4967" name="Google Shape;4967;p41"/>
          <p:cNvPicPr preferRelativeResize="0"/>
          <p:nvPr/>
        </p:nvPicPr>
        <p:blipFill>
          <a:blip r:embed="rId3">
            <a:alphaModFix/>
          </a:blip>
          <a:stretch>
            <a:fillRect/>
          </a:stretch>
        </p:blipFill>
        <p:spPr>
          <a:xfrm>
            <a:off x="5474150" y="1707324"/>
            <a:ext cx="3258326" cy="2443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Selling your idea</a:t>
            </a:r>
            <a:endParaRPr sz="2400"/>
          </a:p>
        </p:txBody>
      </p:sp>
      <p:sp>
        <p:nvSpPr>
          <p:cNvPr id="147" name="Google Shape;147;p15"/>
          <p:cNvSpPr txBox="1"/>
          <p:nvPr>
            <p:ph idx="4294967295" type="title"/>
          </p:nvPr>
        </p:nvSpPr>
        <p:spPr>
          <a:xfrm>
            <a:off x="535775" y="802825"/>
            <a:ext cx="78801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a:latin typeface="Lato"/>
                <a:ea typeface="Lato"/>
                <a:cs typeface="Lato"/>
                <a:sym typeface="Lato"/>
              </a:rPr>
              <a:t>Problem:</a:t>
            </a:r>
            <a:r>
              <a:rPr lang="en" sz="2500">
                <a:latin typeface="Lato"/>
                <a:ea typeface="Lato"/>
                <a:cs typeface="Lato"/>
                <a:sym typeface="Lato"/>
              </a:rPr>
              <a:t> </a:t>
            </a:r>
            <a:endParaRPr sz="2500">
              <a:latin typeface="Lato"/>
              <a:ea typeface="Lato"/>
              <a:cs typeface="Lato"/>
              <a:sym typeface="Lato"/>
            </a:endParaRPr>
          </a:p>
          <a:p>
            <a:pPr indent="0" lvl="0" marL="0" rtl="0" algn="l">
              <a:lnSpc>
                <a:spcPct val="115000"/>
              </a:lnSpc>
              <a:spcBef>
                <a:spcPts val="1600"/>
              </a:spcBef>
              <a:spcAft>
                <a:spcPts val="1600"/>
              </a:spcAft>
              <a:buNone/>
            </a:pPr>
            <a:r>
              <a:rPr lang="en" sz="2500">
                <a:latin typeface="Lato"/>
                <a:ea typeface="Lato"/>
                <a:cs typeface="Lato"/>
                <a:sym typeface="Lato"/>
              </a:rPr>
              <a:t>How would one classify this handwritten digit?  It’s not very well written and the resolution of the image is low.</a:t>
            </a:r>
            <a:endParaRPr sz="2500">
              <a:latin typeface="Lato"/>
              <a:ea typeface="Lato"/>
              <a:cs typeface="Lato"/>
              <a:sym typeface="Lato"/>
            </a:endParaRPr>
          </a:p>
        </p:txBody>
      </p:sp>
      <p:pic>
        <p:nvPicPr>
          <p:cNvPr id="148" name="Google Shape;148;p15"/>
          <p:cNvPicPr preferRelativeResize="0"/>
          <p:nvPr/>
        </p:nvPicPr>
        <p:blipFill>
          <a:blip r:embed="rId3">
            <a:alphaModFix/>
          </a:blip>
          <a:stretch>
            <a:fillRect/>
          </a:stretch>
        </p:blipFill>
        <p:spPr>
          <a:xfrm>
            <a:off x="5877975" y="2707200"/>
            <a:ext cx="2233101" cy="22331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4971" name="Shape 4971"/>
        <p:cNvGrpSpPr/>
        <p:nvPr/>
      </p:nvGrpSpPr>
      <p:grpSpPr>
        <a:xfrm>
          <a:off x="0" y="0"/>
          <a:ext cx="0" cy="0"/>
          <a:chOff x="0" y="0"/>
          <a:chExt cx="0" cy="0"/>
        </a:xfrm>
      </p:grpSpPr>
      <p:sp>
        <p:nvSpPr>
          <p:cNvPr id="4972" name="Google Shape;4972;p42"/>
          <p:cNvSpPr txBox="1"/>
          <p:nvPr>
            <p:ph idx="4294967295" type="title"/>
          </p:nvPr>
        </p:nvSpPr>
        <p:spPr>
          <a:xfrm>
            <a:off x="254575" y="119725"/>
            <a:ext cx="4441200" cy="471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u="sng">
                <a:solidFill>
                  <a:srgbClr val="000000"/>
                </a:solidFill>
                <a:latin typeface="Lato"/>
                <a:ea typeface="Lato"/>
                <a:cs typeface="Lato"/>
                <a:sym typeface="Lato"/>
              </a:rPr>
              <a:t>End-To-End Learning</a:t>
            </a:r>
            <a:r>
              <a:rPr lang="en" sz="1800">
                <a:solidFill>
                  <a:srgbClr val="000000"/>
                </a:solidFill>
                <a:latin typeface="Lato"/>
                <a:ea typeface="Lato"/>
                <a:cs typeface="Lato"/>
                <a:sym typeface="Lato"/>
              </a:rPr>
              <a:t> is an approach where a problem requires multiple stages of processing.   In classical approaches where many different small problems are solved in succession to solve a big problem, one can now create one very very big neural network.   An example taking a transcript from audio is to the right.  This usually requires a tremendous amount of data.  </a:t>
            </a:r>
            <a:endParaRPr sz="1800">
              <a:solidFill>
                <a:srgbClr val="000000"/>
              </a:solidFill>
              <a:latin typeface="Lato"/>
              <a:ea typeface="Lato"/>
              <a:cs typeface="Lato"/>
              <a:sym typeface="Lato"/>
            </a:endParaRPr>
          </a:p>
          <a:p>
            <a:pPr indent="0" lvl="0" marL="0" rtl="0" algn="l">
              <a:lnSpc>
                <a:spcPct val="115000"/>
              </a:lnSpc>
              <a:spcBef>
                <a:spcPts val="1600"/>
              </a:spcBef>
              <a:spcAft>
                <a:spcPts val="1600"/>
              </a:spcAft>
              <a:buNone/>
            </a:pPr>
            <a:r>
              <a:t/>
            </a:r>
            <a:endParaRPr sz="1800">
              <a:solidFill>
                <a:srgbClr val="000000"/>
              </a:solidFill>
              <a:latin typeface="Lato"/>
              <a:ea typeface="Lato"/>
              <a:cs typeface="Lato"/>
              <a:sym typeface="Lato"/>
            </a:endParaRPr>
          </a:p>
        </p:txBody>
      </p:sp>
      <p:pic>
        <p:nvPicPr>
          <p:cNvPr id="4973" name="Google Shape;4973;p42"/>
          <p:cNvPicPr preferRelativeResize="0"/>
          <p:nvPr/>
        </p:nvPicPr>
        <p:blipFill>
          <a:blip r:embed="rId3">
            <a:alphaModFix/>
          </a:blip>
          <a:stretch>
            <a:fillRect/>
          </a:stretch>
        </p:blipFill>
        <p:spPr>
          <a:xfrm>
            <a:off x="2702475" y="3208475"/>
            <a:ext cx="4595176" cy="1545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4977" name="Shape 4977"/>
        <p:cNvGrpSpPr/>
        <p:nvPr/>
      </p:nvGrpSpPr>
      <p:grpSpPr>
        <a:xfrm>
          <a:off x="0" y="0"/>
          <a:ext cx="0" cy="0"/>
          <a:chOff x="0" y="0"/>
          <a:chExt cx="0" cy="0"/>
        </a:xfrm>
      </p:grpSpPr>
      <p:sp>
        <p:nvSpPr>
          <p:cNvPr id="4978" name="Google Shape;4978;p43"/>
          <p:cNvSpPr txBox="1"/>
          <p:nvPr>
            <p:ph idx="4294967295" type="title"/>
          </p:nvPr>
        </p:nvSpPr>
        <p:spPr>
          <a:xfrm>
            <a:off x="254575" y="119725"/>
            <a:ext cx="4441200" cy="471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u="sng">
                <a:solidFill>
                  <a:srgbClr val="000000"/>
                </a:solidFill>
                <a:latin typeface="Lato"/>
                <a:ea typeface="Lato"/>
                <a:cs typeface="Lato"/>
                <a:sym typeface="Lato"/>
              </a:rPr>
              <a:t>End-To-End Learning</a:t>
            </a:r>
            <a:r>
              <a:rPr lang="en" sz="1800">
                <a:solidFill>
                  <a:srgbClr val="000000"/>
                </a:solidFill>
                <a:latin typeface="Lato"/>
                <a:ea typeface="Lato"/>
                <a:cs typeface="Lato"/>
                <a:sym typeface="Lato"/>
              </a:rPr>
              <a:t> is an approach where a problem requires multiple stages of processing.   Conversely, as opposed to a single Deep Neural Network trained to accomplish a task, it can be broken down into multiple smaller tasks that are easier.    </a:t>
            </a:r>
            <a:endParaRPr sz="1800">
              <a:solidFill>
                <a:srgbClr val="000000"/>
              </a:solidFill>
              <a:latin typeface="Lato"/>
              <a:ea typeface="Lato"/>
              <a:cs typeface="Lato"/>
              <a:sym typeface="Lato"/>
            </a:endParaRPr>
          </a:p>
          <a:p>
            <a:pPr indent="0" lvl="0" marL="0" rtl="0" algn="l">
              <a:lnSpc>
                <a:spcPct val="115000"/>
              </a:lnSpc>
              <a:spcBef>
                <a:spcPts val="1600"/>
              </a:spcBef>
              <a:spcAft>
                <a:spcPts val="1600"/>
              </a:spcAft>
              <a:buNone/>
            </a:pPr>
            <a:r>
              <a:rPr lang="en" sz="1800">
                <a:solidFill>
                  <a:srgbClr val="000000"/>
                </a:solidFill>
                <a:latin typeface="Lato"/>
                <a:ea typeface="Lato"/>
                <a:cs typeface="Lato"/>
                <a:sym typeface="Lato"/>
              </a:rPr>
              <a:t>In a facial recognition turnstile to the right, as opposed to mapping an image of an employee to an identity, these algorithms first find a face in an image and then map the face to an identity of a person.      </a:t>
            </a:r>
            <a:endParaRPr sz="1800">
              <a:solidFill>
                <a:srgbClr val="000000"/>
              </a:solidFill>
              <a:latin typeface="Lato"/>
              <a:ea typeface="Lato"/>
              <a:cs typeface="Lato"/>
              <a:sym typeface="Lato"/>
            </a:endParaRPr>
          </a:p>
        </p:txBody>
      </p:sp>
      <p:pic>
        <p:nvPicPr>
          <p:cNvPr id="4979" name="Google Shape;4979;p43"/>
          <p:cNvPicPr preferRelativeResize="0"/>
          <p:nvPr/>
        </p:nvPicPr>
        <p:blipFill>
          <a:blip r:embed="rId3">
            <a:alphaModFix/>
          </a:blip>
          <a:stretch>
            <a:fillRect/>
          </a:stretch>
        </p:blipFill>
        <p:spPr>
          <a:xfrm>
            <a:off x="5609800" y="2733477"/>
            <a:ext cx="3215825" cy="2143875"/>
          </a:xfrm>
          <a:prstGeom prst="rect">
            <a:avLst/>
          </a:prstGeom>
          <a:noFill/>
          <a:ln>
            <a:noFill/>
          </a:ln>
        </p:spPr>
      </p:pic>
      <p:pic>
        <p:nvPicPr>
          <p:cNvPr descr="The paper &quot;Audio-Driven Facial Animation by Joint End-to-End Learning of Pose and Emotion&quot; is available here:&#10;http://research.nvidia.com/publication/2017-07_Audio-Driven-Facial-Animation&#10;&#10;Our Patreon page and the newest post on empowering research projects:&#10;https://www.patreon.com/TwoMinutePapers&#10;https://www.patreon.com/posts/14199475&#10;&#10;We would like to thank our generous Patreon supporters who make Two Minute Papers possible:&#10;Andrew Melnychuk, Dave Rushton-Smith, Dennis Abts, Eric Swenson, Esa Turkulainen, Kaben Gabriel Nanlohy, Michael Albrecht, Michael Jensen, Michael Orenstein, Steef, Sunil Kim, Torsten Reil.&#10;https://www.patreon.com/TwoMinutePapers&#10;&#10;Two Minute Papers Merch:&#10;US: http://twominutepapers.com/&#10;EU/Worldwide: https://shop.spreadshirt.net/TwoMinutePapers/&#10;&#10;Music: Antarctica by Audionautix is licensed under a Creative Commons Attribution license (https://creativecommons.org/licenses/by/4.0/)&#10;Artist: http://audionautix.com/ &#10;&#10;Thumbnail background image credit: https://pixabay.com/photo-2308464/&#10;Splash screen/thumbnail design: Felícia Fehér - http://felicia.hu&#10;&#10;Károly Zsolnai-Fehér's links:&#10;Facebook: https://www.facebook.com/TwoMinutePapers/&#10;Twitter: https://twitter.com/karoly_zsolnai&#10;Web: https://cg.tuwien.ac.at/~zsolnai/" id="4980" name="Google Shape;4980;p43" title="AI Creates Facial Animation From Audio | Two Minute Papers #185">
            <a:hlinkClick r:id="rId4"/>
          </p:cNvPr>
          <p:cNvPicPr preferRelativeResize="0"/>
          <p:nvPr/>
        </p:nvPicPr>
        <p:blipFill>
          <a:blip r:embed="rId5">
            <a:alphaModFix/>
          </a:blip>
          <a:stretch>
            <a:fillRect/>
          </a:stretch>
        </p:blipFill>
        <p:spPr>
          <a:xfrm>
            <a:off x="5598600" y="119725"/>
            <a:ext cx="3238236" cy="242867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4984" name="Shape 4984"/>
        <p:cNvGrpSpPr/>
        <p:nvPr/>
      </p:nvGrpSpPr>
      <p:grpSpPr>
        <a:xfrm>
          <a:off x="0" y="0"/>
          <a:ext cx="0" cy="0"/>
          <a:chOff x="0" y="0"/>
          <a:chExt cx="0" cy="0"/>
        </a:xfrm>
      </p:grpSpPr>
      <p:sp>
        <p:nvSpPr>
          <p:cNvPr id="4985" name="Google Shape;4985;p44"/>
          <p:cNvSpPr txBox="1"/>
          <p:nvPr>
            <p:ph idx="4294967295" type="title"/>
          </p:nvPr>
        </p:nvSpPr>
        <p:spPr>
          <a:xfrm>
            <a:off x="254575" y="1415125"/>
            <a:ext cx="4441200" cy="2420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u="sng">
                <a:solidFill>
                  <a:srgbClr val="000000"/>
                </a:solidFill>
                <a:latin typeface="Lato"/>
                <a:ea typeface="Lato"/>
                <a:cs typeface="Lato"/>
                <a:sym typeface="Lato"/>
              </a:rPr>
              <a:t>Reinforcement learning (RL)</a:t>
            </a:r>
            <a:r>
              <a:rPr lang="en" sz="1800">
                <a:solidFill>
                  <a:srgbClr val="000000"/>
                </a:solidFill>
                <a:latin typeface="Lato"/>
                <a:ea typeface="Lato"/>
                <a:cs typeface="Lato"/>
                <a:sym typeface="Lato"/>
              </a:rPr>
              <a:t> is an optimal control policy where an agent learns to develop an optimal policy of sequential actions by interacting with an environment with rewards and punishments.  </a:t>
            </a:r>
            <a:endParaRPr sz="1800">
              <a:solidFill>
                <a:srgbClr val="000000"/>
              </a:solidFill>
              <a:latin typeface="Lato"/>
              <a:ea typeface="Lato"/>
              <a:cs typeface="Lato"/>
              <a:sym typeface="Lato"/>
            </a:endParaRPr>
          </a:p>
        </p:txBody>
      </p:sp>
      <p:pic>
        <p:nvPicPr>
          <p:cNvPr descr="This video is part of the Udacity course &quot;Reinforcement Learning&quot;. Watch the full course at https://www.udacity.com/course/ud600" id="4986" name="Google Shape;4986;p44" title="Reinforcement Learning Basics">
            <a:hlinkClick r:id="rId3"/>
          </p:cNvPr>
          <p:cNvPicPr preferRelativeResize="0"/>
          <p:nvPr/>
        </p:nvPicPr>
        <p:blipFill>
          <a:blip r:embed="rId4">
            <a:alphaModFix/>
          </a:blip>
          <a:stretch>
            <a:fillRect/>
          </a:stretch>
        </p:blipFill>
        <p:spPr>
          <a:xfrm>
            <a:off x="4695775" y="1017963"/>
            <a:ext cx="4143425" cy="310756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4990" name="Shape 4990"/>
        <p:cNvGrpSpPr/>
        <p:nvPr/>
      </p:nvGrpSpPr>
      <p:grpSpPr>
        <a:xfrm>
          <a:off x="0" y="0"/>
          <a:ext cx="0" cy="0"/>
          <a:chOff x="0" y="0"/>
          <a:chExt cx="0" cy="0"/>
        </a:xfrm>
      </p:grpSpPr>
      <p:sp>
        <p:nvSpPr>
          <p:cNvPr id="4991" name="Google Shape;4991;p45"/>
          <p:cNvSpPr txBox="1"/>
          <p:nvPr>
            <p:ph idx="4294967295" type="title"/>
          </p:nvPr>
        </p:nvSpPr>
        <p:spPr>
          <a:xfrm>
            <a:off x="254575" y="119725"/>
            <a:ext cx="4441200" cy="471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u="sng">
                <a:solidFill>
                  <a:srgbClr val="000000"/>
                </a:solidFill>
                <a:latin typeface="Lato"/>
                <a:ea typeface="Lato"/>
                <a:cs typeface="Lato"/>
                <a:sym typeface="Lato"/>
              </a:rPr>
              <a:t>Deep Reinforcement</a:t>
            </a:r>
            <a:r>
              <a:rPr b="1" lang="en" sz="1800" u="sng">
                <a:solidFill>
                  <a:srgbClr val="000000"/>
                </a:solidFill>
                <a:latin typeface="Lato"/>
                <a:ea typeface="Lato"/>
                <a:cs typeface="Lato"/>
                <a:sym typeface="Lato"/>
              </a:rPr>
              <a:t> Learning</a:t>
            </a:r>
            <a:r>
              <a:rPr lang="en" sz="1800">
                <a:solidFill>
                  <a:srgbClr val="000000"/>
                </a:solidFill>
                <a:latin typeface="Lato"/>
                <a:ea typeface="Lato"/>
                <a:cs typeface="Lato"/>
                <a:sym typeface="Lato"/>
              </a:rPr>
              <a:t> is the applications of Deep Learning to Reinforcement Learning. Deep Reinforcement Learning is when a Deep Learning Neural Network is applied to learn an optimal function that approximates values between steps.  In Atari games for instance there are so many different states that a look-up table or linear equation is not as efficient or effective.  </a:t>
            </a:r>
            <a:endParaRPr sz="1800">
              <a:solidFill>
                <a:srgbClr val="000000"/>
              </a:solidFill>
              <a:latin typeface="Lato"/>
              <a:ea typeface="Lato"/>
              <a:cs typeface="Lato"/>
              <a:sym typeface="Lato"/>
            </a:endParaRPr>
          </a:p>
        </p:txBody>
      </p:sp>
      <p:pic>
        <p:nvPicPr>
          <p:cNvPr descr="Main video accompanying the SIGGRAPH 2018 paper:&#10;&quot;DeepMimic: Example-Guided Deep Reinforcement Learning of Physics-Based Character Skills&quot;.&#10;&#10;Supplementary video: https://youtu.be/8KdDwRLtNHQ&#10;Project page: https://xbpeng.github.io/projects/DeepMimic/index.html&#10;Blog: http://bair.berkeley.edu/blog/2018/04/10/virtual-stuntman/" id="4992" name="Google Shape;4992;p45" title="SIGGRAPH 2018: DeepMimic paper (main video)">
            <a:hlinkClick r:id="rId3"/>
          </p:cNvPr>
          <p:cNvPicPr preferRelativeResize="0"/>
          <p:nvPr/>
        </p:nvPicPr>
        <p:blipFill>
          <a:blip r:embed="rId4">
            <a:alphaModFix/>
          </a:blip>
          <a:stretch>
            <a:fillRect/>
          </a:stretch>
        </p:blipFill>
        <p:spPr>
          <a:xfrm>
            <a:off x="5599350" y="2664751"/>
            <a:ext cx="3004399" cy="2253299"/>
          </a:xfrm>
          <a:prstGeom prst="rect">
            <a:avLst/>
          </a:prstGeom>
          <a:noFill/>
          <a:ln>
            <a:noFill/>
          </a:ln>
        </p:spPr>
      </p:pic>
      <p:pic>
        <p:nvPicPr>
          <p:cNvPr descr="DeepMind's Professor David Silver describes AlphaGo Zero, the latest evolution of AlphaGo, the first computer program to defeat a world champion at the ancient Chinese game of Go. Zero is even more powerful and is arguably the strongest Go player in history. &#10;&#10;Previous versions of AlphaGo initially trained on thousands of human amateur and professional games to learn how to play Go. AlphaGo Zero skips this step and learns to play simply by playing games against itself, starting from completely random play. In doing so, it quickly surpassed human level of play and defeated the previously published champion-defeating version of AlphaGo by 100 games to 0.&#10;&#10;Find out more here: https://deepmind.com/blog/alphago-zero-learning-scratch" id="4993" name="Google Shape;4993;p45" title="AlphaGo Zero: Starting from scratch">
            <a:hlinkClick r:id="rId5"/>
          </p:cNvPr>
          <p:cNvPicPr preferRelativeResize="0"/>
          <p:nvPr/>
        </p:nvPicPr>
        <p:blipFill>
          <a:blip r:embed="rId6">
            <a:alphaModFix/>
          </a:blip>
          <a:stretch>
            <a:fillRect/>
          </a:stretch>
        </p:blipFill>
        <p:spPr>
          <a:xfrm>
            <a:off x="5457150" y="119725"/>
            <a:ext cx="3146600" cy="2359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4997" name="Shape 4997"/>
        <p:cNvGrpSpPr/>
        <p:nvPr/>
      </p:nvGrpSpPr>
      <p:grpSpPr>
        <a:xfrm>
          <a:off x="0" y="0"/>
          <a:ext cx="0" cy="0"/>
          <a:chOff x="0" y="0"/>
          <a:chExt cx="0" cy="0"/>
        </a:xfrm>
      </p:grpSpPr>
      <p:sp>
        <p:nvSpPr>
          <p:cNvPr id="4998" name="Google Shape;4998;p46"/>
          <p:cNvSpPr txBox="1"/>
          <p:nvPr>
            <p:ph idx="4294967295" type="title"/>
          </p:nvPr>
        </p:nvSpPr>
        <p:spPr>
          <a:xfrm>
            <a:off x="254575" y="119725"/>
            <a:ext cx="4441200" cy="471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u="sng">
                <a:solidFill>
                  <a:srgbClr val="000000"/>
                </a:solidFill>
                <a:latin typeface="Lato"/>
                <a:ea typeface="Lato"/>
                <a:cs typeface="Lato"/>
                <a:sym typeface="Lato"/>
              </a:rPr>
              <a:t>Generative</a:t>
            </a:r>
            <a:r>
              <a:rPr b="1" lang="en" sz="1800" u="sng">
                <a:solidFill>
                  <a:srgbClr val="000000"/>
                </a:solidFill>
                <a:latin typeface="Lato"/>
                <a:ea typeface="Lato"/>
                <a:cs typeface="Lato"/>
                <a:sym typeface="Lato"/>
              </a:rPr>
              <a:t> Models </a:t>
            </a:r>
            <a:r>
              <a:rPr lang="en" sz="1800">
                <a:solidFill>
                  <a:srgbClr val="000000"/>
                </a:solidFill>
                <a:latin typeface="Lato"/>
                <a:ea typeface="Lato"/>
                <a:cs typeface="Lato"/>
                <a:sym typeface="Lato"/>
              </a:rPr>
              <a:t>are another recent development.   They include Variational AutoEncoders (VAEs) and Generative Adversarial Networks (GANS).  With Generative Adversarial Networks for instance with a word and a still photograph, it can hallucinate a video of a few frames forward.  The word input for the right example is “beach”.   </a:t>
            </a:r>
            <a:endParaRPr sz="1800">
              <a:solidFill>
                <a:srgbClr val="000000"/>
              </a:solidFill>
              <a:latin typeface="Lato"/>
              <a:ea typeface="Lato"/>
              <a:cs typeface="Lato"/>
              <a:sym typeface="Lato"/>
            </a:endParaRPr>
          </a:p>
          <a:p>
            <a:pPr indent="0" lvl="0" marL="0" rtl="0" algn="l">
              <a:lnSpc>
                <a:spcPct val="115000"/>
              </a:lnSpc>
              <a:spcBef>
                <a:spcPts val="1600"/>
              </a:spcBef>
              <a:spcAft>
                <a:spcPts val="1600"/>
              </a:spcAft>
              <a:buNone/>
            </a:pPr>
            <a:r>
              <a:rPr lang="en" sz="1800">
                <a:solidFill>
                  <a:srgbClr val="000000"/>
                </a:solidFill>
                <a:latin typeface="Lato"/>
                <a:ea typeface="Lato"/>
                <a:cs typeface="Lato"/>
                <a:sym typeface="Lato"/>
              </a:rPr>
              <a:t>With Variational Autoencoders, and frontal facial images, it can predict side and backviews of the head and other variations.   </a:t>
            </a:r>
            <a:endParaRPr sz="1800">
              <a:solidFill>
                <a:srgbClr val="000000"/>
              </a:solidFill>
              <a:latin typeface="Lato"/>
              <a:ea typeface="Lato"/>
              <a:cs typeface="Lato"/>
              <a:sym typeface="Lato"/>
            </a:endParaRPr>
          </a:p>
        </p:txBody>
      </p:sp>
      <p:pic>
        <p:nvPicPr>
          <p:cNvPr id="4999" name="Google Shape;4999;p46"/>
          <p:cNvPicPr preferRelativeResize="0"/>
          <p:nvPr/>
        </p:nvPicPr>
        <p:blipFill>
          <a:blip r:embed="rId3">
            <a:alphaModFix/>
          </a:blip>
          <a:stretch>
            <a:fillRect/>
          </a:stretch>
        </p:blipFill>
        <p:spPr>
          <a:xfrm>
            <a:off x="5693250" y="2764775"/>
            <a:ext cx="2132450" cy="2132450"/>
          </a:xfrm>
          <a:prstGeom prst="rect">
            <a:avLst/>
          </a:prstGeom>
          <a:noFill/>
          <a:ln>
            <a:noFill/>
          </a:ln>
        </p:spPr>
      </p:pic>
      <p:pic>
        <p:nvPicPr>
          <p:cNvPr id="5000" name="Google Shape;5000;p46"/>
          <p:cNvPicPr preferRelativeResize="0"/>
          <p:nvPr/>
        </p:nvPicPr>
        <p:blipFill>
          <a:blip r:embed="rId4">
            <a:alphaModFix/>
          </a:blip>
          <a:stretch>
            <a:fillRect/>
          </a:stretch>
        </p:blipFill>
        <p:spPr>
          <a:xfrm>
            <a:off x="5161175" y="198225"/>
            <a:ext cx="3644125" cy="22472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5004" name="Shape 5004"/>
        <p:cNvGrpSpPr/>
        <p:nvPr/>
      </p:nvGrpSpPr>
      <p:grpSpPr>
        <a:xfrm>
          <a:off x="0" y="0"/>
          <a:ext cx="0" cy="0"/>
          <a:chOff x="0" y="0"/>
          <a:chExt cx="0" cy="0"/>
        </a:xfrm>
      </p:grpSpPr>
      <p:sp>
        <p:nvSpPr>
          <p:cNvPr id="5005" name="Google Shape;5005;p47"/>
          <p:cNvSpPr txBox="1"/>
          <p:nvPr>
            <p:ph idx="4294967295" type="title"/>
          </p:nvPr>
        </p:nvSpPr>
        <p:spPr>
          <a:xfrm>
            <a:off x="254575" y="119725"/>
            <a:ext cx="4441200" cy="471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u="sng">
                <a:solidFill>
                  <a:srgbClr val="000000"/>
                </a:solidFill>
                <a:latin typeface="Lato"/>
                <a:ea typeface="Lato"/>
                <a:cs typeface="Lato"/>
                <a:sym typeface="Lato"/>
              </a:rPr>
              <a:t>Generative Models </a:t>
            </a:r>
            <a:endParaRPr sz="1800">
              <a:solidFill>
                <a:srgbClr val="000000"/>
              </a:solidFill>
              <a:latin typeface="Lato"/>
              <a:ea typeface="Lato"/>
              <a:cs typeface="Lato"/>
              <a:sym typeface="Lato"/>
            </a:endParaRPr>
          </a:p>
          <a:p>
            <a:pPr indent="0" lvl="0" marL="0" rtl="0" algn="l">
              <a:lnSpc>
                <a:spcPct val="115000"/>
              </a:lnSpc>
              <a:spcBef>
                <a:spcPts val="1600"/>
              </a:spcBef>
              <a:spcAft>
                <a:spcPts val="0"/>
              </a:spcAft>
              <a:buNone/>
            </a:pPr>
            <a:r>
              <a:rPr lang="en" sz="1800">
                <a:solidFill>
                  <a:srgbClr val="000000"/>
                </a:solidFill>
                <a:latin typeface="Lato"/>
                <a:ea typeface="Lato"/>
                <a:cs typeface="Lato"/>
                <a:sym typeface="Lato"/>
              </a:rPr>
              <a:t>In this GAN on the right, from a drawing, the model can create a real-life rendering of a shoe.</a:t>
            </a:r>
            <a:endParaRPr sz="1800">
              <a:solidFill>
                <a:srgbClr val="000000"/>
              </a:solidFill>
              <a:latin typeface="Lato"/>
              <a:ea typeface="Lato"/>
              <a:cs typeface="Lato"/>
              <a:sym typeface="Lato"/>
            </a:endParaRPr>
          </a:p>
          <a:p>
            <a:pPr indent="0" lvl="0" marL="0" rtl="0" algn="l">
              <a:lnSpc>
                <a:spcPct val="115000"/>
              </a:lnSpc>
              <a:spcBef>
                <a:spcPts val="1600"/>
              </a:spcBef>
              <a:spcAft>
                <a:spcPts val="0"/>
              </a:spcAft>
              <a:buNone/>
            </a:pPr>
            <a:r>
              <a:t/>
            </a:r>
            <a:endParaRPr sz="1800">
              <a:solidFill>
                <a:srgbClr val="000000"/>
              </a:solidFill>
              <a:latin typeface="Lato"/>
              <a:ea typeface="Lato"/>
              <a:cs typeface="Lato"/>
              <a:sym typeface="Lato"/>
            </a:endParaRPr>
          </a:p>
          <a:p>
            <a:pPr indent="0" lvl="0" marL="0" rtl="0" algn="l">
              <a:lnSpc>
                <a:spcPct val="115000"/>
              </a:lnSpc>
              <a:spcBef>
                <a:spcPts val="1600"/>
              </a:spcBef>
              <a:spcAft>
                <a:spcPts val="0"/>
              </a:spcAft>
              <a:buNone/>
            </a:pPr>
            <a:r>
              <a:t/>
            </a:r>
            <a:endParaRPr sz="1800">
              <a:solidFill>
                <a:srgbClr val="000000"/>
              </a:solidFill>
              <a:latin typeface="Lato"/>
              <a:ea typeface="Lato"/>
              <a:cs typeface="Lato"/>
              <a:sym typeface="Lato"/>
            </a:endParaRPr>
          </a:p>
          <a:p>
            <a:pPr indent="0" lvl="0" marL="0" rtl="0" algn="l">
              <a:lnSpc>
                <a:spcPct val="115000"/>
              </a:lnSpc>
              <a:spcBef>
                <a:spcPts val="1600"/>
              </a:spcBef>
              <a:spcAft>
                <a:spcPts val="0"/>
              </a:spcAft>
              <a:buNone/>
            </a:pPr>
            <a:r>
              <a:t/>
            </a:r>
            <a:endParaRPr sz="1800">
              <a:solidFill>
                <a:srgbClr val="000000"/>
              </a:solidFill>
              <a:latin typeface="Lato"/>
              <a:ea typeface="Lato"/>
              <a:cs typeface="Lato"/>
              <a:sym typeface="Lato"/>
            </a:endParaRPr>
          </a:p>
          <a:p>
            <a:pPr indent="0" lvl="0" marL="0" rtl="0" algn="l">
              <a:lnSpc>
                <a:spcPct val="115000"/>
              </a:lnSpc>
              <a:spcBef>
                <a:spcPts val="1600"/>
              </a:spcBef>
              <a:spcAft>
                <a:spcPts val="1600"/>
              </a:spcAft>
              <a:buNone/>
            </a:pPr>
            <a:r>
              <a:rPr lang="en" sz="1800">
                <a:solidFill>
                  <a:srgbClr val="000000"/>
                </a:solidFill>
                <a:latin typeface="Lato"/>
                <a:ea typeface="Lato"/>
                <a:cs typeface="Lato"/>
                <a:sym typeface="Lato"/>
              </a:rPr>
              <a:t>In this StackGan on the right, the model can generate an accurate image from a descriptive sentence.    </a:t>
            </a:r>
            <a:endParaRPr sz="1800">
              <a:solidFill>
                <a:srgbClr val="000000"/>
              </a:solidFill>
              <a:latin typeface="Lato"/>
              <a:ea typeface="Lato"/>
              <a:cs typeface="Lato"/>
              <a:sym typeface="Lato"/>
            </a:endParaRPr>
          </a:p>
        </p:txBody>
      </p:sp>
      <p:pic>
        <p:nvPicPr>
          <p:cNvPr id="5006" name="Google Shape;5006;p47"/>
          <p:cNvPicPr preferRelativeResize="0"/>
          <p:nvPr/>
        </p:nvPicPr>
        <p:blipFill>
          <a:blip r:embed="rId3">
            <a:alphaModFix/>
          </a:blip>
          <a:stretch>
            <a:fillRect/>
          </a:stretch>
        </p:blipFill>
        <p:spPr>
          <a:xfrm>
            <a:off x="4848175" y="152400"/>
            <a:ext cx="4143425" cy="1794060"/>
          </a:xfrm>
          <a:prstGeom prst="rect">
            <a:avLst/>
          </a:prstGeom>
          <a:noFill/>
          <a:ln>
            <a:noFill/>
          </a:ln>
        </p:spPr>
      </p:pic>
      <p:pic>
        <p:nvPicPr>
          <p:cNvPr id="5007" name="Google Shape;5007;p47"/>
          <p:cNvPicPr preferRelativeResize="0"/>
          <p:nvPr/>
        </p:nvPicPr>
        <p:blipFill>
          <a:blip r:embed="rId4">
            <a:alphaModFix/>
          </a:blip>
          <a:stretch>
            <a:fillRect/>
          </a:stretch>
        </p:blipFill>
        <p:spPr>
          <a:xfrm>
            <a:off x="5599375" y="2351625"/>
            <a:ext cx="3310475" cy="2597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1" name="Shape 5011"/>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6"/>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Selling your idea</a:t>
            </a:r>
            <a:endParaRPr sz="2400"/>
          </a:p>
        </p:txBody>
      </p:sp>
      <p:sp>
        <p:nvSpPr>
          <p:cNvPr id="154" name="Google Shape;154;p16"/>
          <p:cNvSpPr txBox="1"/>
          <p:nvPr>
            <p:ph idx="4294967295" type="title"/>
          </p:nvPr>
        </p:nvSpPr>
        <p:spPr>
          <a:xfrm>
            <a:off x="3285050" y="1038000"/>
            <a:ext cx="54186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a:latin typeface="Lato"/>
                <a:ea typeface="Lato"/>
                <a:cs typeface="Lato"/>
                <a:sym typeface="Lato"/>
              </a:rPr>
              <a:t>You can look at this from pixel values.</a:t>
            </a:r>
            <a:endParaRPr sz="2500">
              <a:latin typeface="Lato"/>
              <a:ea typeface="Lato"/>
              <a:cs typeface="Lato"/>
              <a:sym typeface="Lato"/>
            </a:endParaRPr>
          </a:p>
          <a:p>
            <a:pPr indent="0" lvl="0" marL="0" rtl="0" algn="l">
              <a:lnSpc>
                <a:spcPct val="115000"/>
              </a:lnSpc>
              <a:spcBef>
                <a:spcPts val="1600"/>
              </a:spcBef>
              <a:spcAft>
                <a:spcPts val="0"/>
              </a:spcAft>
              <a:buNone/>
            </a:pPr>
            <a:r>
              <a:rPr lang="en" sz="2500">
                <a:latin typeface="Lato"/>
                <a:ea typeface="Lato"/>
                <a:cs typeface="Lato"/>
                <a:sym typeface="Lato"/>
              </a:rPr>
              <a:t>The image is composed of 28 x 28 pixels.</a:t>
            </a:r>
            <a:endParaRPr sz="2500">
              <a:latin typeface="Lato"/>
              <a:ea typeface="Lato"/>
              <a:cs typeface="Lato"/>
              <a:sym typeface="Lato"/>
            </a:endParaRPr>
          </a:p>
          <a:p>
            <a:pPr indent="0" lvl="0" marL="0" rtl="0" algn="l">
              <a:lnSpc>
                <a:spcPct val="115000"/>
              </a:lnSpc>
              <a:spcBef>
                <a:spcPts val="1600"/>
              </a:spcBef>
              <a:spcAft>
                <a:spcPts val="1600"/>
              </a:spcAft>
              <a:buNone/>
            </a:pPr>
            <a:r>
              <a:rPr lang="en" sz="2500">
                <a:latin typeface="Lato"/>
                <a:ea typeface="Lato"/>
                <a:cs typeface="Lato"/>
                <a:sym typeface="Lato"/>
              </a:rPr>
              <a:t>Our brain takes these 28 x 28 pixels (784 pixels) and understands it as a “4”.  </a:t>
            </a:r>
            <a:endParaRPr sz="2500">
              <a:latin typeface="Lato"/>
              <a:ea typeface="Lato"/>
              <a:cs typeface="Lato"/>
              <a:sym typeface="Lato"/>
            </a:endParaRPr>
          </a:p>
        </p:txBody>
      </p:sp>
      <p:pic>
        <p:nvPicPr>
          <p:cNvPr id="155" name="Google Shape;155;p16"/>
          <p:cNvPicPr preferRelativeResize="0"/>
          <p:nvPr/>
        </p:nvPicPr>
        <p:blipFill>
          <a:blip r:embed="rId3">
            <a:alphaModFix/>
          </a:blip>
          <a:stretch>
            <a:fillRect/>
          </a:stretch>
        </p:blipFill>
        <p:spPr>
          <a:xfrm>
            <a:off x="289975" y="1151474"/>
            <a:ext cx="1909225" cy="1909225"/>
          </a:xfrm>
          <a:prstGeom prst="rect">
            <a:avLst/>
          </a:prstGeom>
          <a:noFill/>
          <a:ln>
            <a:noFill/>
          </a:ln>
        </p:spPr>
      </p:pic>
      <p:sp>
        <p:nvSpPr>
          <p:cNvPr id="156" name="Google Shape;156;p16"/>
          <p:cNvSpPr/>
          <p:nvPr/>
        </p:nvSpPr>
        <p:spPr>
          <a:xfrm>
            <a:off x="2353725" y="1202275"/>
            <a:ext cx="186300" cy="1909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6"/>
          <p:cNvSpPr/>
          <p:nvPr/>
        </p:nvSpPr>
        <p:spPr>
          <a:xfrm rot="-5400000">
            <a:off x="1088725" y="-355650"/>
            <a:ext cx="282900" cy="20103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txBox="1"/>
          <p:nvPr/>
        </p:nvSpPr>
        <p:spPr>
          <a:xfrm>
            <a:off x="630825" y="118550"/>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159" name="Google Shape;159;p16"/>
          <p:cNvSpPr txBox="1"/>
          <p:nvPr/>
        </p:nvSpPr>
        <p:spPr>
          <a:xfrm>
            <a:off x="2658525" y="1761075"/>
            <a:ext cx="750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28</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17"/>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Selling your idea</a:t>
            </a:r>
            <a:endParaRPr sz="2400"/>
          </a:p>
        </p:txBody>
      </p:sp>
      <p:sp>
        <p:nvSpPr>
          <p:cNvPr id="165" name="Google Shape;165;p17"/>
          <p:cNvSpPr txBox="1"/>
          <p:nvPr>
            <p:ph idx="4294967295" type="title"/>
          </p:nvPr>
        </p:nvSpPr>
        <p:spPr>
          <a:xfrm>
            <a:off x="293275" y="171500"/>
            <a:ext cx="84078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a:latin typeface="Lato"/>
                <a:ea typeface="Lato"/>
                <a:cs typeface="Lato"/>
                <a:sym typeface="Lato"/>
              </a:rPr>
              <a:t>But look at these others.  </a:t>
            </a:r>
            <a:endParaRPr sz="2500">
              <a:latin typeface="Lato"/>
              <a:ea typeface="Lato"/>
              <a:cs typeface="Lato"/>
              <a:sym typeface="Lato"/>
            </a:endParaRPr>
          </a:p>
          <a:p>
            <a:pPr indent="0" lvl="0" marL="0" rtl="0" algn="l">
              <a:lnSpc>
                <a:spcPct val="115000"/>
              </a:lnSpc>
              <a:spcBef>
                <a:spcPts val="1600"/>
              </a:spcBef>
              <a:spcAft>
                <a:spcPts val="1600"/>
              </a:spcAft>
              <a:buNone/>
            </a:pPr>
            <a:r>
              <a:rPr lang="en" sz="2500">
                <a:latin typeface="Lato"/>
                <a:ea typeface="Lato"/>
                <a:cs typeface="Lato"/>
                <a:sym typeface="Lato"/>
              </a:rPr>
              <a:t>It seems fairly obvious to the human eye and brain that these are all “4” but the pixel values are very different.  The neurons in our brain firing for each “4” are different than the others but the brain understands them all the same.  They very obviously can see the rightmost is a “6” </a:t>
            </a:r>
            <a:endParaRPr sz="2500">
              <a:latin typeface="Lato"/>
              <a:ea typeface="Lato"/>
              <a:cs typeface="Lato"/>
              <a:sym typeface="Lato"/>
            </a:endParaRPr>
          </a:p>
        </p:txBody>
      </p:sp>
      <p:pic>
        <p:nvPicPr>
          <p:cNvPr id="166" name="Google Shape;166;p17"/>
          <p:cNvPicPr preferRelativeResize="0"/>
          <p:nvPr/>
        </p:nvPicPr>
        <p:blipFill>
          <a:blip r:embed="rId3">
            <a:alphaModFix/>
          </a:blip>
          <a:stretch>
            <a:fillRect/>
          </a:stretch>
        </p:blipFill>
        <p:spPr>
          <a:xfrm>
            <a:off x="4436575" y="3375725"/>
            <a:ext cx="1767776" cy="1767776"/>
          </a:xfrm>
          <a:prstGeom prst="rect">
            <a:avLst/>
          </a:prstGeom>
          <a:noFill/>
          <a:ln>
            <a:noFill/>
          </a:ln>
        </p:spPr>
      </p:pic>
      <p:pic>
        <p:nvPicPr>
          <p:cNvPr id="167" name="Google Shape;167;p17"/>
          <p:cNvPicPr preferRelativeResize="0"/>
          <p:nvPr/>
        </p:nvPicPr>
        <p:blipFill>
          <a:blip r:embed="rId4">
            <a:alphaModFix/>
          </a:blip>
          <a:stretch>
            <a:fillRect/>
          </a:stretch>
        </p:blipFill>
        <p:spPr>
          <a:xfrm>
            <a:off x="2174275" y="3375725"/>
            <a:ext cx="1767776" cy="1767776"/>
          </a:xfrm>
          <a:prstGeom prst="rect">
            <a:avLst/>
          </a:prstGeom>
          <a:noFill/>
          <a:ln>
            <a:noFill/>
          </a:ln>
        </p:spPr>
      </p:pic>
      <p:pic>
        <p:nvPicPr>
          <p:cNvPr id="168" name="Google Shape;168;p17"/>
          <p:cNvPicPr preferRelativeResize="0"/>
          <p:nvPr/>
        </p:nvPicPr>
        <p:blipFill>
          <a:blip r:embed="rId5">
            <a:alphaModFix/>
          </a:blip>
          <a:stretch>
            <a:fillRect/>
          </a:stretch>
        </p:blipFill>
        <p:spPr>
          <a:xfrm>
            <a:off x="0" y="3375725"/>
            <a:ext cx="1767776" cy="1767776"/>
          </a:xfrm>
          <a:prstGeom prst="rect">
            <a:avLst/>
          </a:prstGeom>
          <a:noFill/>
          <a:ln>
            <a:noFill/>
          </a:ln>
        </p:spPr>
      </p:pic>
      <p:sp>
        <p:nvSpPr>
          <p:cNvPr id="169" name="Google Shape;169;p17"/>
          <p:cNvSpPr txBox="1"/>
          <p:nvPr/>
        </p:nvSpPr>
        <p:spPr>
          <a:xfrm>
            <a:off x="1767775" y="3606800"/>
            <a:ext cx="406500" cy="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rgbClr val="FFFFFF"/>
                </a:solidFill>
              </a:rPr>
              <a:t>=</a:t>
            </a:r>
            <a:endParaRPr sz="3400">
              <a:solidFill>
                <a:srgbClr val="FFFFFF"/>
              </a:solidFill>
            </a:endParaRPr>
          </a:p>
        </p:txBody>
      </p:sp>
      <p:sp>
        <p:nvSpPr>
          <p:cNvPr id="170" name="Google Shape;170;p17"/>
          <p:cNvSpPr txBox="1"/>
          <p:nvPr/>
        </p:nvSpPr>
        <p:spPr>
          <a:xfrm>
            <a:off x="3953863" y="3606800"/>
            <a:ext cx="406500" cy="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rgbClr val="FFFFFF"/>
                </a:solidFill>
              </a:rPr>
              <a:t>=</a:t>
            </a:r>
            <a:endParaRPr sz="3400">
              <a:solidFill>
                <a:srgbClr val="FFFFFF"/>
              </a:solidFill>
            </a:endParaRPr>
          </a:p>
        </p:txBody>
      </p:sp>
      <p:pic>
        <p:nvPicPr>
          <p:cNvPr id="171" name="Google Shape;171;p17"/>
          <p:cNvPicPr preferRelativeResize="0"/>
          <p:nvPr/>
        </p:nvPicPr>
        <p:blipFill>
          <a:blip r:embed="rId6">
            <a:alphaModFix/>
          </a:blip>
          <a:stretch>
            <a:fillRect/>
          </a:stretch>
        </p:blipFill>
        <p:spPr>
          <a:xfrm>
            <a:off x="7097175" y="3375724"/>
            <a:ext cx="1767776" cy="1767776"/>
          </a:xfrm>
          <a:prstGeom prst="rect">
            <a:avLst/>
          </a:prstGeom>
          <a:noFill/>
          <a:ln>
            <a:noFill/>
          </a:ln>
        </p:spPr>
      </p:pic>
      <p:sp>
        <p:nvSpPr>
          <p:cNvPr id="172" name="Google Shape;172;p17"/>
          <p:cNvSpPr txBox="1"/>
          <p:nvPr/>
        </p:nvSpPr>
        <p:spPr>
          <a:xfrm>
            <a:off x="6437663" y="3606800"/>
            <a:ext cx="649800" cy="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rgbClr val="FF0000"/>
                </a:solidFill>
              </a:rPr>
              <a:t>≠</a:t>
            </a:r>
            <a:endParaRPr sz="340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18"/>
          <p:cNvSpPr txBox="1"/>
          <p:nvPr>
            <p:ph idx="4294967295" type="title"/>
          </p:nvPr>
        </p:nvSpPr>
        <p:spPr>
          <a:xfrm>
            <a:off x="535775" y="697263"/>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Selling your idea</a:t>
            </a:r>
            <a:endParaRPr sz="2400"/>
          </a:p>
        </p:txBody>
      </p:sp>
      <p:sp>
        <p:nvSpPr>
          <p:cNvPr id="178" name="Google Shape;178;p18"/>
          <p:cNvSpPr txBox="1"/>
          <p:nvPr>
            <p:ph idx="4294967295" type="title"/>
          </p:nvPr>
        </p:nvSpPr>
        <p:spPr>
          <a:xfrm>
            <a:off x="84675" y="3810725"/>
            <a:ext cx="84666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latin typeface="Lato"/>
                <a:ea typeface="Lato"/>
                <a:cs typeface="Lato"/>
                <a:sym typeface="Lato"/>
              </a:rPr>
              <a:t>The algorithm we will use, a neural network </a:t>
            </a:r>
            <a:endParaRPr sz="2200">
              <a:latin typeface="Lato"/>
              <a:ea typeface="Lato"/>
              <a:cs typeface="Lato"/>
              <a:sym typeface="Lato"/>
            </a:endParaRPr>
          </a:p>
          <a:p>
            <a:pPr indent="0" lvl="0" marL="0" rtl="0" algn="l">
              <a:lnSpc>
                <a:spcPct val="115000"/>
              </a:lnSpc>
              <a:spcBef>
                <a:spcPts val="1600"/>
              </a:spcBef>
              <a:spcAft>
                <a:spcPts val="1600"/>
              </a:spcAft>
              <a:buNone/>
            </a:pPr>
            <a:r>
              <a:rPr lang="en" sz="2200">
                <a:latin typeface="Lato"/>
                <a:ea typeface="Lato"/>
                <a:cs typeface="Lato"/>
                <a:sym typeface="Lato"/>
              </a:rPr>
              <a:t>will try to solve this mystery and problem.  </a:t>
            </a:r>
            <a:endParaRPr sz="2200">
              <a:latin typeface="Lato"/>
              <a:ea typeface="Lato"/>
              <a:cs typeface="Lato"/>
              <a:sym typeface="Lato"/>
            </a:endParaRPr>
          </a:p>
        </p:txBody>
      </p:sp>
      <p:pic>
        <p:nvPicPr>
          <p:cNvPr id="179" name="Google Shape;179;p18"/>
          <p:cNvPicPr preferRelativeResize="0"/>
          <p:nvPr/>
        </p:nvPicPr>
        <p:blipFill>
          <a:blip r:embed="rId3">
            <a:alphaModFix/>
          </a:blip>
          <a:stretch>
            <a:fillRect/>
          </a:stretch>
        </p:blipFill>
        <p:spPr>
          <a:xfrm>
            <a:off x="289975" y="1151474"/>
            <a:ext cx="1909225" cy="1909225"/>
          </a:xfrm>
          <a:prstGeom prst="rect">
            <a:avLst/>
          </a:prstGeom>
          <a:noFill/>
          <a:ln>
            <a:noFill/>
          </a:ln>
        </p:spPr>
      </p:pic>
      <p:sp>
        <p:nvSpPr>
          <p:cNvPr id="180" name="Google Shape;180;p18"/>
          <p:cNvSpPr/>
          <p:nvPr/>
        </p:nvSpPr>
        <p:spPr>
          <a:xfrm>
            <a:off x="2353725" y="1202275"/>
            <a:ext cx="186300" cy="1909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rot="-5400000">
            <a:off x="1088725" y="-355650"/>
            <a:ext cx="282900" cy="20103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txBox="1"/>
          <p:nvPr/>
        </p:nvSpPr>
        <p:spPr>
          <a:xfrm>
            <a:off x="630825" y="118550"/>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183" name="Google Shape;183;p18"/>
          <p:cNvSpPr txBox="1"/>
          <p:nvPr/>
        </p:nvSpPr>
        <p:spPr>
          <a:xfrm>
            <a:off x="2658525" y="1761075"/>
            <a:ext cx="750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28</a:t>
            </a:r>
            <a:endParaRPr/>
          </a:p>
        </p:txBody>
      </p:sp>
      <p:sp>
        <p:nvSpPr>
          <p:cNvPr id="184" name="Google Shape;184;p18"/>
          <p:cNvSpPr/>
          <p:nvPr/>
        </p:nvSpPr>
        <p:spPr>
          <a:xfrm>
            <a:off x="3335875" y="414825"/>
            <a:ext cx="626400" cy="33189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p:nvPr/>
        </p:nvSpPr>
        <p:spPr>
          <a:xfrm>
            <a:off x="4165525" y="310725"/>
            <a:ext cx="1778100" cy="35271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txBox="1"/>
          <p:nvPr/>
        </p:nvSpPr>
        <p:spPr>
          <a:xfrm>
            <a:off x="4318000" y="541875"/>
            <a:ext cx="1415100" cy="12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t>Neural </a:t>
            </a:r>
            <a:endParaRPr sz="2300"/>
          </a:p>
          <a:p>
            <a:pPr indent="0" lvl="0" marL="0" rtl="0" algn="l">
              <a:spcBef>
                <a:spcPts val="0"/>
              </a:spcBef>
              <a:spcAft>
                <a:spcPts val="0"/>
              </a:spcAft>
              <a:buNone/>
            </a:pPr>
            <a:r>
              <a:rPr lang="en" sz="2300"/>
              <a:t>Network</a:t>
            </a:r>
            <a:endParaRPr sz="2300"/>
          </a:p>
        </p:txBody>
      </p:sp>
      <p:sp>
        <p:nvSpPr>
          <p:cNvPr id="187" name="Google Shape;187;p18"/>
          <p:cNvSpPr/>
          <p:nvPr/>
        </p:nvSpPr>
        <p:spPr>
          <a:xfrm>
            <a:off x="289975" y="1151475"/>
            <a:ext cx="1909200" cy="16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p:nvPr/>
        </p:nvSpPr>
        <p:spPr>
          <a:xfrm>
            <a:off x="6146863" y="1769475"/>
            <a:ext cx="372600" cy="609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89" name="Google Shape;189;p18"/>
          <p:cNvGraphicFramePr/>
          <p:nvPr/>
        </p:nvGraphicFramePr>
        <p:xfrm>
          <a:off x="7029700" y="78625"/>
          <a:ext cx="3000000" cy="3000000"/>
        </p:xfrm>
        <a:graphic>
          <a:graphicData uri="http://schemas.openxmlformats.org/drawingml/2006/table">
            <a:tbl>
              <a:tblPr>
                <a:noFill/>
                <a:tableStyleId>{3C9EB7AA-30CD-4E25-BD3C-96257C733ABB}</a:tableStyleId>
              </a:tblPr>
              <a:tblGrid>
                <a:gridCol w="382850"/>
              </a:tblGrid>
              <a:tr h="381000">
                <a:tc>
                  <a:txBody>
                    <a:bodyPr>
                      <a:noAutofit/>
                    </a:bodyPr>
                    <a:lstStyle/>
                    <a:p>
                      <a:pPr indent="0" lvl="0" marL="0" rtl="0" algn="l">
                        <a:spcBef>
                          <a:spcPts val="0"/>
                        </a:spcBef>
                        <a:spcAft>
                          <a:spcPts val="0"/>
                        </a:spcAft>
                        <a:buNone/>
                      </a:pPr>
                      <a:r>
                        <a:rPr lang="en" sz="1600">
                          <a:solidFill>
                            <a:srgbClr val="FFFFFF"/>
                          </a:solidFill>
                        </a:rPr>
                        <a:t>0</a:t>
                      </a:r>
                      <a:endParaRPr sz="16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sz="1600">
                          <a:solidFill>
                            <a:srgbClr val="FFFFFF"/>
                          </a:solidFill>
                        </a:rPr>
                        <a:t>1</a:t>
                      </a:r>
                      <a:endParaRPr/>
                    </a:p>
                  </a:txBody>
                  <a:tcPr marT="91425" marB="91425" marR="91425" marL="91425">
                    <a:lnT cap="flat" cmpd="sng" w="9525">
                      <a:solidFill>
                        <a:srgbClr val="FFFFFF"/>
                      </a:solidFill>
                      <a:prstDash val="solid"/>
                      <a:round/>
                      <a:headEnd len="sm" w="sm" type="none"/>
                      <a:tailEnd len="sm" w="sm" type="none"/>
                    </a:lnT>
                  </a:tcPr>
                </a:tc>
              </a:tr>
              <a:tr h="381000">
                <a:tc>
                  <a:txBody>
                    <a:bodyPr>
                      <a:noAutofit/>
                    </a:bodyPr>
                    <a:lstStyle/>
                    <a:p>
                      <a:pPr indent="0" lvl="0" marL="0" rtl="0" algn="l">
                        <a:spcBef>
                          <a:spcPts val="0"/>
                        </a:spcBef>
                        <a:spcAft>
                          <a:spcPts val="0"/>
                        </a:spcAft>
                        <a:buNone/>
                      </a:pPr>
                      <a:r>
                        <a:rPr lang="en" sz="1600">
                          <a:solidFill>
                            <a:srgbClr val="FFFFFF"/>
                          </a:solidFill>
                        </a:rPr>
                        <a:t>2</a:t>
                      </a:r>
                      <a:endParaRPr/>
                    </a:p>
                  </a:txBody>
                  <a:tcPr marT="91425" marB="91425" marR="91425" marL="91425"/>
                </a:tc>
              </a:tr>
              <a:tr h="381000">
                <a:tc>
                  <a:txBody>
                    <a:bodyPr>
                      <a:noAutofit/>
                    </a:bodyPr>
                    <a:lstStyle/>
                    <a:p>
                      <a:pPr indent="0" lvl="0" marL="0" rtl="0" algn="l">
                        <a:spcBef>
                          <a:spcPts val="0"/>
                        </a:spcBef>
                        <a:spcAft>
                          <a:spcPts val="0"/>
                        </a:spcAft>
                        <a:buNone/>
                      </a:pPr>
                      <a:r>
                        <a:rPr lang="en" sz="1600">
                          <a:solidFill>
                            <a:srgbClr val="FFFFFF"/>
                          </a:solidFill>
                        </a:rPr>
                        <a:t>3</a:t>
                      </a:r>
                      <a:endParaRPr/>
                    </a:p>
                  </a:txBody>
                  <a:tcPr marT="91425" marB="91425" marR="91425" marL="91425"/>
                </a:tc>
              </a:tr>
              <a:tr h="381000">
                <a:tc>
                  <a:txBody>
                    <a:bodyPr>
                      <a:noAutofit/>
                    </a:bodyPr>
                    <a:lstStyle/>
                    <a:p>
                      <a:pPr indent="0" lvl="0" marL="0" rtl="0" algn="l">
                        <a:spcBef>
                          <a:spcPts val="0"/>
                        </a:spcBef>
                        <a:spcAft>
                          <a:spcPts val="0"/>
                        </a:spcAft>
                        <a:buNone/>
                      </a:pPr>
                      <a:r>
                        <a:rPr lang="en" sz="1600">
                          <a:solidFill>
                            <a:srgbClr val="6AA84F"/>
                          </a:solidFill>
                        </a:rPr>
                        <a:t>4</a:t>
                      </a:r>
                      <a:endParaRPr>
                        <a:solidFill>
                          <a:srgbClr val="6AA84F"/>
                        </a:solidFill>
                      </a:endParaRPr>
                    </a:p>
                  </a:txBody>
                  <a:tcPr marT="91425" marB="91425" marR="91425" marL="91425"/>
                </a:tc>
              </a:tr>
              <a:tr h="381000">
                <a:tc>
                  <a:txBody>
                    <a:bodyPr>
                      <a:noAutofit/>
                    </a:bodyPr>
                    <a:lstStyle/>
                    <a:p>
                      <a:pPr indent="0" lvl="0" marL="0" rtl="0" algn="l">
                        <a:spcBef>
                          <a:spcPts val="0"/>
                        </a:spcBef>
                        <a:spcAft>
                          <a:spcPts val="0"/>
                        </a:spcAft>
                        <a:buNone/>
                      </a:pPr>
                      <a:r>
                        <a:rPr lang="en" sz="1600">
                          <a:solidFill>
                            <a:srgbClr val="FFFFFF"/>
                          </a:solidFill>
                        </a:rPr>
                        <a:t>5</a:t>
                      </a:r>
                      <a:endParaRPr/>
                    </a:p>
                  </a:txBody>
                  <a:tcPr marT="91425" marB="91425" marR="91425" marL="91425"/>
                </a:tc>
              </a:tr>
              <a:tr h="381000">
                <a:tc>
                  <a:txBody>
                    <a:bodyPr>
                      <a:noAutofit/>
                    </a:bodyPr>
                    <a:lstStyle/>
                    <a:p>
                      <a:pPr indent="0" lvl="0" marL="0" rtl="0" algn="l">
                        <a:spcBef>
                          <a:spcPts val="0"/>
                        </a:spcBef>
                        <a:spcAft>
                          <a:spcPts val="0"/>
                        </a:spcAft>
                        <a:buNone/>
                      </a:pPr>
                      <a:r>
                        <a:rPr lang="en" sz="1600">
                          <a:solidFill>
                            <a:srgbClr val="FFFFFF"/>
                          </a:solidFill>
                        </a:rPr>
                        <a:t>6</a:t>
                      </a:r>
                      <a:endParaRPr/>
                    </a:p>
                  </a:txBody>
                  <a:tcPr marT="91425" marB="91425" marR="91425" marL="91425"/>
                </a:tc>
              </a:tr>
              <a:tr h="381000">
                <a:tc>
                  <a:txBody>
                    <a:bodyPr>
                      <a:noAutofit/>
                    </a:bodyPr>
                    <a:lstStyle/>
                    <a:p>
                      <a:pPr indent="0" lvl="0" marL="0" rtl="0" algn="l">
                        <a:spcBef>
                          <a:spcPts val="0"/>
                        </a:spcBef>
                        <a:spcAft>
                          <a:spcPts val="0"/>
                        </a:spcAft>
                        <a:buNone/>
                      </a:pPr>
                      <a:r>
                        <a:rPr lang="en" sz="1600">
                          <a:solidFill>
                            <a:srgbClr val="FFFFFF"/>
                          </a:solidFill>
                        </a:rPr>
                        <a:t>7</a:t>
                      </a:r>
                      <a:endParaRPr/>
                    </a:p>
                  </a:txBody>
                  <a:tcPr marT="91425" marB="91425" marR="91425" marL="91425"/>
                </a:tc>
              </a:tr>
              <a:tr h="381000">
                <a:tc>
                  <a:txBody>
                    <a:bodyPr>
                      <a:noAutofit/>
                    </a:bodyPr>
                    <a:lstStyle/>
                    <a:p>
                      <a:pPr indent="0" lvl="0" marL="0" rtl="0" algn="l">
                        <a:spcBef>
                          <a:spcPts val="0"/>
                        </a:spcBef>
                        <a:spcAft>
                          <a:spcPts val="0"/>
                        </a:spcAft>
                        <a:buNone/>
                      </a:pPr>
                      <a:r>
                        <a:rPr lang="en" sz="1600">
                          <a:solidFill>
                            <a:srgbClr val="FFFFFF"/>
                          </a:solidFill>
                        </a:rPr>
                        <a:t>8</a:t>
                      </a:r>
                      <a:endParaRPr/>
                    </a:p>
                  </a:txBody>
                  <a:tcPr marT="91425" marB="91425" marR="91425" marL="91425"/>
                </a:tc>
              </a:tr>
              <a:tr h="381000">
                <a:tc>
                  <a:txBody>
                    <a:bodyPr>
                      <a:noAutofit/>
                    </a:bodyPr>
                    <a:lstStyle/>
                    <a:p>
                      <a:pPr indent="0" lvl="0" marL="0" rtl="0" algn="l">
                        <a:spcBef>
                          <a:spcPts val="0"/>
                        </a:spcBef>
                        <a:spcAft>
                          <a:spcPts val="0"/>
                        </a:spcAft>
                        <a:buNone/>
                      </a:pPr>
                      <a:r>
                        <a:rPr lang="en" sz="1600">
                          <a:solidFill>
                            <a:srgbClr val="FFFFFF"/>
                          </a:solidFill>
                        </a:rPr>
                        <a:t>9</a:t>
                      </a:r>
                      <a:endParaRPr/>
                    </a:p>
                  </a:txBody>
                  <a:tcPr marT="91425" marB="91425" marR="91425" marL="91425"/>
                </a:tc>
              </a:tr>
            </a:tbl>
          </a:graphicData>
        </a:graphic>
      </p:graphicFrame>
      <p:cxnSp>
        <p:nvCxnSpPr>
          <p:cNvPr id="190" name="Google Shape;190;p18"/>
          <p:cNvCxnSpPr/>
          <p:nvPr/>
        </p:nvCxnSpPr>
        <p:spPr>
          <a:xfrm rot="10800000">
            <a:off x="7484500" y="2032125"/>
            <a:ext cx="643500" cy="16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19"/>
          <p:cNvSpPr txBox="1"/>
          <p:nvPr>
            <p:ph idx="4294967295" type="title"/>
          </p:nvPr>
        </p:nvSpPr>
        <p:spPr>
          <a:xfrm>
            <a:off x="535775" y="697263"/>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Selling your idea</a:t>
            </a:r>
            <a:endParaRPr sz="2400"/>
          </a:p>
        </p:txBody>
      </p:sp>
      <p:sp>
        <p:nvSpPr>
          <p:cNvPr id="196" name="Google Shape;196;p19"/>
          <p:cNvSpPr txBox="1"/>
          <p:nvPr>
            <p:ph idx="4294967295" type="title"/>
          </p:nvPr>
        </p:nvSpPr>
        <p:spPr>
          <a:xfrm>
            <a:off x="84675" y="3953125"/>
            <a:ext cx="6536100" cy="292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200">
                <a:latin typeface="Lato"/>
                <a:ea typeface="Lato"/>
                <a:cs typeface="Lato"/>
                <a:sym typeface="Lato"/>
              </a:rPr>
              <a:t>It must be stated that neural networks can be used to solve many problems.  This is just one example.  </a:t>
            </a:r>
            <a:r>
              <a:rPr lang="en" sz="2200">
                <a:latin typeface="Lato"/>
                <a:ea typeface="Lato"/>
                <a:cs typeface="Lato"/>
                <a:sym typeface="Lato"/>
              </a:rPr>
              <a:t> </a:t>
            </a:r>
            <a:endParaRPr sz="2200">
              <a:latin typeface="Lato"/>
              <a:ea typeface="Lato"/>
              <a:cs typeface="Lato"/>
              <a:sym typeface="Lato"/>
            </a:endParaRPr>
          </a:p>
        </p:txBody>
      </p:sp>
      <p:pic>
        <p:nvPicPr>
          <p:cNvPr id="197" name="Google Shape;197;p19"/>
          <p:cNvPicPr preferRelativeResize="0"/>
          <p:nvPr/>
        </p:nvPicPr>
        <p:blipFill>
          <a:blip r:embed="rId3">
            <a:alphaModFix/>
          </a:blip>
          <a:stretch>
            <a:fillRect/>
          </a:stretch>
        </p:blipFill>
        <p:spPr>
          <a:xfrm>
            <a:off x="289975" y="1151474"/>
            <a:ext cx="1909225" cy="1909225"/>
          </a:xfrm>
          <a:prstGeom prst="rect">
            <a:avLst/>
          </a:prstGeom>
          <a:noFill/>
          <a:ln>
            <a:noFill/>
          </a:ln>
        </p:spPr>
      </p:pic>
      <p:sp>
        <p:nvSpPr>
          <p:cNvPr id="198" name="Google Shape;198;p19"/>
          <p:cNvSpPr/>
          <p:nvPr/>
        </p:nvSpPr>
        <p:spPr>
          <a:xfrm>
            <a:off x="2353725" y="1202275"/>
            <a:ext cx="186300" cy="1909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p:nvPr/>
        </p:nvSpPr>
        <p:spPr>
          <a:xfrm rot="-5400000">
            <a:off x="1088725" y="-355650"/>
            <a:ext cx="282900" cy="20103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txBox="1"/>
          <p:nvPr/>
        </p:nvSpPr>
        <p:spPr>
          <a:xfrm>
            <a:off x="630825" y="118550"/>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201" name="Google Shape;201;p19"/>
          <p:cNvSpPr txBox="1"/>
          <p:nvPr/>
        </p:nvSpPr>
        <p:spPr>
          <a:xfrm>
            <a:off x="2658525" y="1761075"/>
            <a:ext cx="750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28</a:t>
            </a:r>
            <a:endParaRPr/>
          </a:p>
        </p:txBody>
      </p:sp>
      <p:sp>
        <p:nvSpPr>
          <p:cNvPr id="202" name="Google Shape;202;p19"/>
          <p:cNvSpPr/>
          <p:nvPr/>
        </p:nvSpPr>
        <p:spPr>
          <a:xfrm>
            <a:off x="3335875" y="414825"/>
            <a:ext cx="626400" cy="33189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4165525" y="310725"/>
            <a:ext cx="1778100" cy="35271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nvSpPr>
        <p:spPr>
          <a:xfrm>
            <a:off x="4318000" y="541875"/>
            <a:ext cx="1415100" cy="12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t>Neural </a:t>
            </a:r>
            <a:endParaRPr sz="2300"/>
          </a:p>
          <a:p>
            <a:pPr indent="0" lvl="0" marL="0" rtl="0" algn="l">
              <a:spcBef>
                <a:spcPts val="0"/>
              </a:spcBef>
              <a:spcAft>
                <a:spcPts val="0"/>
              </a:spcAft>
              <a:buNone/>
            </a:pPr>
            <a:r>
              <a:rPr lang="en" sz="2300"/>
              <a:t>Network</a:t>
            </a:r>
            <a:endParaRPr sz="2300"/>
          </a:p>
        </p:txBody>
      </p:sp>
      <p:sp>
        <p:nvSpPr>
          <p:cNvPr id="205" name="Google Shape;205;p19"/>
          <p:cNvSpPr/>
          <p:nvPr/>
        </p:nvSpPr>
        <p:spPr>
          <a:xfrm>
            <a:off x="289975" y="1151475"/>
            <a:ext cx="1909200" cy="16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
          <p:cNvSpPr/>
          <p:nvPr/>
        </p:nvSpPr>
        <p:spPr>
          <a:xfrm>
            <a:off x="6146863" y="1769475"/>
            <a:ext cx="372600" cy="609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07" name="Google Shape;207;p19"/>
          <p:cNvGraphicFramePr/>
          <p:nvPr/>
        </p:nvGraphicFramePr>
        <p:xfrm>
          <a:off x="7029700" y="78625"/>
          <a:ext cx="3000000" cy="3000000"/>
        </p:xfrm>
        <a:graphic>
          <a:graphicData uri="http://schemas.openxmlformats.org/drawingml/2006/table">
            <a:tbl>
              <a:tblPr>
                <a:noFill/>
                <a:tableStyleId>{3C9EB7AA-30CD-4E25-BD3C-96257C733ABB}</a:tableStyleId>
              </a:tblPr>
              <a:tblGrid>
                <a:gridCol w="382850"/>
              </a:tblGrid>
              <a:tr h="381000">
                <a:tc>
                  <a:txBody>
                    <a:bodyPr>
                      <a:noAutofit/>
                    </a:bodyPr>
                    <a:lstStyle/>
                    <a:p>
                      <a:pPr indent="0" lvl="0" marL="0" rtl="0" algn="l">
                        <a:spcBef>
                          <a:spcPts val="0"/>
                        </a:spcBef>
                        <a:spcAft>
                          <a:spcPts val="0"/>
                        </a:spcAft>
                        <a:buNone/>
                      </a:pPr>
                      <a:r>
                        <a:rPr lang="en" sz="1600">
                          <a:solidFill>
                            <a:srgbClr val="FFFFFF"/>
                          </a:solidFill>
                        </a:rPr>
                        <a:t>0</a:t>
                      </a:r>
                      <a:endParaRPr sz="16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sz="1600">
                          <a:solidFill>
                            <a:srgbClr val="FFFFFF"/>
                          </a:solidFill>
                        </a:rPr>
                        <a:t>1</a:t>
                      </a:r>
                      <a:endParaRPr/>
                    </a:p>
                  </a:txBody>
                  <a:tcPr marT="91425" marB="91425" marR="91425" marL="91425">
                    <a:lnT cap="flat" cmpd="sng" w="9525">
                      <a:solidFill>
                        <a:srgbClr val="FFFFFF"/>
                      </a:solidFill>
                      <a:prstDash val="solid"/>
                      <a:round/>
                      <a:headEnd len="sm" w="sm" type="none"/>
                      <a:tailEnd len="sm" w="sm" type="none"/>
                    </a:lnT>
                  </a:tcPr>
                </a:tc>
              </a:tr>
              <a:tr h="381000">
                <a:tc>
                  <a:txBody>
                    <a:bodyPr>
                      <a:noAutofit/>
                    </a:bodyPr>
                    <a:lstStyle/>
                    <a:p>
                      <a:pPr indent="0" lvl="0" marL="0" rtl="0" algn="l">
                        <a:spcBef>
                          <a:spcPts val="0"/>
                        </a:spcBef>
                        <a:spcAft>
                          <a:spcPts val="0"/>
                        </a:spcAft>
                        <a:buNone/>
                      </a:pPr>
                      <a:r>
                        <a:rPr lang="en" sz="1600">
                          <a:solidFill>
                            <a:srgbClr val="FFFFFF"/>
                          </a:solidFill>
                        </a:rPr>
                        <a:t>2</a:t>
                      </a:r>
                      <a:endParaRPr/>
                    </a:p>
                  </a:txBody>
                  <a:tcPr marT="91425" marB="91425" marR="91425" marL="91425"/>
                </a:tc>
              </a:tr>
              <a:tr h="381000">
                <a:tc>
                  <a:txBody>
                    <a:bodyPr>
                      <a:noAutofit/>
                    </a:bodyPr>
                    <a:lstStyle/>
                    <a:p>
                      <a:pPr indent="0" lvl="0" marL="0" rtl="0" algn="l">
                        <a:spcBef>
                          <a:spcPts val="0"/>
                        </a:spcBef>
                        <a:spcAft>
                          <a:spcPts val="0"/>
                        </a:spcAft>
                        <a:buNone/>
                      </a:pPr>
                      <a:r>
                        <a:rPr lang="en" sz="1600">
                          <a:solidFill>
                            <a:srgbClr val="FFFFFF"/>
                          </a:solidFill>
                        </a:rPr>
                        <a:t>3</a:t>
                      </a:r>
                      <a:endParaRPr/>
                    </a:p>
                  </a:txBody>
                  <a:tcPr marT="91425" marB="91425" marR="91425" marL="91425"/>
                </a:tc>
              </a:tr>
              <a:tr h="381000">
                <a:tc>
                  <a:txBody>
                    <a:bodyPr>
                      <a:noAutofit/>
                    </a:bodyPr>
                    <a:lstStyle/>
                    <a:p>
                      <a:pPr indent="0" lvl="0" marL="0" rtl="0" algn="l">
                        <a:spcBef>
                          <a:spcPts val="0"/>
                        </a:spcBef>
                        <a:spcAft>
                          <a:spcPts val="0"/>
                        </a:spcAft>
                        <a:buNone/>
                      </a:pPr>
                      <a:r>
                        <a:rPr lang="en" sz="1600">
                          <a:solidFill>
                            <a:srgbClr val="6AA84F"/>
                          </a:solidFill>
                        </a:rPr>
                        <a:t>4</a:t>
                      </a:r>
                      <a:endParaRPr>
                        <a:solidFill>
                          <a:srgbClr val="6AA84F"/>
                        </a:solidFill>
                      </a:endParaRPr>
                    </a:p>
                  </a:txBody>
                  <a:tcPr marT="91425" marB="91425" marR="91425" marL="91425"/>
                </a:tc>
              </a:tr>
              <a:tr h="381000">
                <a:tc>
                  <a:txBody>
                    <a:bodyPr>
                      <a:noAutofit/>
                    </a:bodyPr>
                    <a:lstStyle/>
                    <a:p>
                      <a:pPr indent="0" lvl="0" marL="0" rtl="0" algn="l">
                        <a:spcBef>
                          <a:spcPts val="0"/>
                        </a:spcBef>
                        <a:spcAft>
                          <a:spcPts val="0"/>
                        </a:spcAft>
                        <a:buNone/>
                      </a:pPr>
                      <a:r>
                        <a:rPr lang="en" sz="1600">
                          <a:solidFill>
                            <a:srgbClr val="FFFFFF"/>
                          </a:solidFill>
                        </a:rPr>
                        <a:t>5</a:t>
                      </a:r>
                      <a:endParaRPr/>
                    </a:p>
                  </a:txBody>
                  <a:tcPr marT="91425" marB="91425" marR="91425" marL="91425"/>
                </a:tc>
              </a:tr>
              <a:tr h="381000">
                <a:tc>
                  <a:txBody>
                    <a:bodyPr>
                      <a:noAutofit/>
                    </a:bodyPr>
                    <a:lstStyle/>
                    <a:p>
                      <a:pPr indent="0" lvl="0" marL="0" rtl="0" algn="l">
                        <a:spcBef>
                          <a:spcPts val="0"/>
                        </a:spcBef>
                        <a:spcAft>
                          <a:spcPts val="0"/>
                        </a:spcAft>
                        <a:buNone/>
                      </a:pPr>
                      <a:r>
                        <a:rPr lang="en" sz="1600">
                          <a:solidFill>
                            <a:srgbClr val="FFFFFF"/>
                          </a:solidFill>
                        </a:rPr>
                        <a:t>6</a:t>
                      </a:r>
                      <a:endParaRPr/>
                    </a:p>
                  </a:txBody>
                  <a:tcPr marT="91425" marB="91425" marR="91425" marL="91425"/>
                </a:tc>
              </a:tr>
              <a:tr h="381000">
                <a:tc>
                  <a:txBody>
                    <a:bodyPr>
                      <a:noAutofit/>
                    </a:bodyPr>
                    <a:lstStyle/>
                    <a:p>
                      <a:pPr indent="0" lvl="0" marL="0" rtl="0" algn="l">
                        <a:spcBef>
                          <a:spcPts val="0"/>
                        </a:spcBef>
                        <a:spcAft>
                          <a:spcPts val="0"/>
                        </a:spcAft>
                        <a:buNone/>
                      </a:pPr>
                      <a:r>
                        <a:rPr lang="en" sz="1600">
                          <a:solidFill>
                            <a:srgbClr val="FFFFFF"/>
                          </a:solidFill>
                        </a:rPr>
                        <a:t>7</a:t>
                      </a:r>
                      <a:endParaRPr/>
                    </a:p>
                  </a:txBody>
                  <a:tcPr marT="91425" marB="91425" marR="91425" marL="91425"/>
                </a:tc>
              </a:tr>
              <a:tr h="381000">
                <a:tc>
                  <a:txBody>
                    <a:bodyPr>
                      <a:noAutofit/>
                    </a:bodyPr>
                    <a:lstStyle/>
                    <a:p>
                      <a:pPr indent="0" lvl="0" marL="0" rtl="0" algn="l">
                        <a:spcBef>
                          <a:spcPts val="0"/>
                        </a:spcBef>
                        <a:spcAft>
                          <a:spcPts val="0"/>
                        </a:spcAft>
                        <a:buNone/>
                      </a:pPr>
                      <a:r>
                        <a:rPr lang="en" sz="1600">
                          <a:solidFill>
                            <a:srgbClr val="FFFFFF"/>
                          </a:solidFill>
                        </a:rPr>
                        <a:t>8</a:t>
                      </a:r>
                      <a:endParaRPr/>
                    </a:p>
                  </a:txBody>
                  <a:tcPr marT="91425" marB="91425" marR="91425" marL="91425"/>
                </a:tc>
              </a:tr>
              <a:tr h="381000">
                <a:tc>
                  <a:txBody>
                    <a:bodyPr>
                      <a:noAutofit/>
                    </a:bodyPr>
                    <a:lstStyle/>
                    <a:p>
                      <a:pPr indent="0" lvl="0" marL="0" rtl="0" algn="l">
                        <a:spcBef>
                          <a:spcPts val="0"/>
                        </a:spcBef>
                        <a:spcAft>
                          <a:spcPts val="0"/>
                        </a:spcAft>
                        <a:buNone/>
                      </a:pPr>
                      <a:r>
                        <a:rPr lang="en" sz="1600">
                          <a:solidFill>
                            <a:srgbClr val="FFFFFF"/>
                          </a:solidFill>
                        </a:rPr>
                        <a:t>9</a:t>
                      </a:r>
                      <a:endParaRPr/>
                    </a:p>
                  </a:txBody>
                  <a:tcPr marT="91425" marB="91425" marR="91425" marL="91425"/>
                </a:tc>
              </a:tr>
            </a:tbl>
          </a:graphicData>
        </a:graphic>
      </p:graphicFrame>
      <p:cxnSp>
        <p:nvCxnSpPr>
          <p:cNvPr id="208" name="Google Shape;208;p19"/>
          <p:cNvCxnSpPr/>
          <p:nvPr/>
        </p:nvCxnSpPr>
        <p:spPr>
          <a:xfrm rot="10800000">
            <a:off x="7484500" y="2032125"/>
            <a:ext cx="643500" cy="16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0"/>
          <p:cNvSpPr txBox="1"/>
          <p:nvPr>
            <p:ph idx="4294967295" type="title"/>
          </p:nvPr>
        </p:nvSpPr>
        <p:spPr>
          <a:xfrm>
            <a:off x="333875" y="1121225"/>
            <a:ext cx="6794100" cy="198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200">
                <a:latin typeface="Lato"/>
                <a:ea typeface="Lato"/>
                <a:cs typeface="Lato"/>
                <a:sym typeface="Lato"/>
              </a:rPr>
              <a:t>The algorithm we will use, a neural network, will take in the 28x28 grid of pixels, stack them into an array  and output a prediction of class 0-9… one class for each digit.</a:t>
            </a:r>
            <a:r>
              <a:rPr lang="en" sz="2200">
                <a:latin typeface="Lato"/>
                <a:ea typeface="Lato"/>
                <a:cs typeface="Lato"/>
                <a:sym typeface="Lato"/>
              </a:rPr>
              <a:t> </a:t>
            </a:r>
            <a:endParaRPr sz="22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217" name="Shape 217"/>
        <p:cNvGrpSpPr/>
        <p:nvPr/>
      </p:nvGrpSpPr>
      <p:grpSpPr>
        <a:xfrm>
          <a:off x="0" y="0"/>
          <a:ext cx="0" cy="0"/>
          <a:chOff x="0" y="0"/>
          <a:chExt cx="0" cy="0"/>
        </a:xfrm>
      </p:grpSpPr>
      <p:sp>
        <p:nvSpPr>
          <p:cNvPr id="218" name="Google Shape;218;p21"/>
          <p:cNvSpPr txBox="1"/>
          <p:nvPr>
            <p:ph idx="4294967295" type="title"/>
          </p:nvPr>
        </p:nvSpPr>
        <p:spPr>
          <a:xfrm>
            <a:off x="275450" y="118550"/>
            <a:ext cx="81573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500">
                <a:solidFill>
                  <a:srgbClr val="000000"/>
                </a:solidFill>
                <a:latin typeface="Lato"/>
                <a:ea typeface="Lato"/>
                <a:cs typeface="Lato"/>
                <a:sym typeface="Lato"/>
              </a:rPr>
              <a:t>Let’s see what a neural network actually is and how it actually makes this prediction.  </a:t>
            </a:r>
            <a:endParaRPr sz="2500">
              <a:solidFill>
                <a:srgbClr val="000000"/>
              </a:solidFill>
              <a:latin typeface="Lato"/>
              <a:ea typeface="Lato"/>
              <a:cs typeface="Lato"/>
              <a:sym typeface="Lato"/>
            </a:endParaRPr>
          </a:p>
        </p:txBody>
      </p:sp>
      <p:pic>
        <p:nvPicPr>
          <p:cNvPr id="219" name="Google Shape;219;p21"/>
          <p:cNvPicPr preferRelativeResize="0"/>
          <p:nvPr/>
        </p:nvPicPr>
        <p:blipFill>
          <a:blip r:embed="rId3">
            <a:alphaModFix/>
          </a:blip>
          <a:stretch>
            <a:fillRect/>
          </a:stretch>
        </p:blipFill>
        <p:spPr>
          <a:xfrm>
            <a:off x="326000" y="2065874"/>
            <a:ext cx="1909225" cy="1909225"/>
          </a:xfrm>
          <a:prstGeom prst="rect">
            <a:avLst/>
          </a:prstGeom>
          <a:noFill/>
          <a:ln>
            <a:noFill/>
          </a:ln>
        </p:spPr>
      </p:pic>
      <p:sp>
        <p:nvSpPr>
          <p:cNvPr id="220" name="Google Shape;220;p21"/>
          <p:cNvSpPr/>
          <p:nvPr/>
        </p:nvSpPr>
        <p:spPr>
          <a:xfrm>
            <a:off x="2353725" y="2065888"/>
            <a:ext cx="186300" cy="19092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rot="-5400000">
            <a:off x="1139150" y="797663"/>
            <a:ext cx="282900" cy="20103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txBox="1"/>
          <p:nvPr/>
        </p:nvSpPr>
        <p:spPr>
          <a:xfrm>
            <a:off x="630813" y="1256850"/>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223" name="Google Shape;223;p21"/>
          <p:cNvSpPr txBox="1"/>
          <p:nvPr/>
        </p:nvSpPr>
        <p:spPr>
          <a:xfrm>
            <a:off x="2658525" y="2559650"/>
            <a:ext cx="750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28</a:t>
            </a:r>
            <a:endParaRPr/>
          </a:p>
        </p:txBody>
      </p:sp>
      <p:pic>
        <p:nvPicPr>
          <p:cNvPr id="224" name="Google Shape;224;p21"/>
          <p:cNvPicPr preferRelativeResize="0"/>
          <p:nvPr/>
        </p:nvPicPr>
        <p:blipFill>
          <a:blip r:embed="rId4">
            <a:alphaModFix/>
          </a:blip>
          <a:stretch>
            <a:fillRect/>
          </a:stretch>
        </p:blipFill>
        <p:spPr>
          <a:xfrm>
            <a:off x="3268125" y="678175"/>
            <a:ext cx="5164675" cy="4299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